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31D70A-3238-4A05-9E59-D1DC54FFD0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0B990F-E730-4C8D-9AAD-B2E4EAF35E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053829-7121-45D9-9339-0F9CE78B6B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05DE7D-381E-407E-85BD-BDC09905F6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F4AF71E-7B4D-4203-B9CA-83E9F8EE87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E7BFFE7-50E0-4CE0-AC80-16BCF66BB4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DB9BC97-023A-4DF7-A74D-C6DFFF0DAE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3E208E-3419-4086-9C57-DB859A3B80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088C3C-246E-4DC6-B81E-D7908A898E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F6D3CF-0614-4AF0-A0B2-E8FAF009C9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9F2D9C-6010-47D3-9BEC-8A0F01898F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5124120102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插画版消防安全指南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消防安全基础知识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家庭消防安全指南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学校消防安全指南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公共场所消防安全指南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企业单位消防安全指南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消防安全法律法规普及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消防安全基础知识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839" r="983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火灾是指在时间和空间上失去控制的燃烧所造成的灾害。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根据燃烧物的性质，火灾可分为A、B、C、D、E五类，分别对应固体物质火灾、液体或可熔化的固体物质火灾、气体火灾、金属火灾和带电火灾。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火灾的定义与分类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凡是能与空气中的氧或其他氧化剂起燃烧化学反应的物质。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可燃物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958" b="1958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能帮助和支持可燃物燃烧的物质，即能与可燃物发生氧化反应的物质。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助燃物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指供给可燃物与助燃物发生燃烧反应能量的来源。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着火源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燃烧三要素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灭火基本原理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冷却法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如用水扑灭一般固体物质的火灾，通过水来大量吸收热量，使燃烧物的温度迅速降低，最后使燃烧终止。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窒息法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如用二氧化碳、氮气、水蒸气等来降低氧浓度，使燃烧不能持续。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隔离法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如用泡沫灭火剂灭火，通过产生的泡沫覆盖于燃烧体表面，在冷却作用的同时，把可燃物同火焰和空气隔离开来，达到灭火的目的。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化学抑制法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如用干粉灭火剂通过化学作用，破坏燃烧的链式反应，使燃烧终止。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6900" r="6900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713" r="713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禁止吸烟、禁止烟火、禁止放易燃物等标识，用于提醒人们注意消防安全，严格遵守消防安全规定。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禁止标志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当心火灾、当心爆炸等标识，用于提醒人们注意危险，加强防范意识。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警告标志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必须戴安全帽、必须穿防护服等标识，用于指导人们采取正确的防护措施，确保人身安全。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指令标志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安全出口、疏散通道等标识，用于指示人们在紧急情况下正确逃生和疏散。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提示标志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常见消防标识识别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家庭消防安全指南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定期检查电气线路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检查家中电线是否老化、破损，电器插头是否松动，及时更换维修。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易燃易爆物品管理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将易燃易爆物品存放在通风良好、温度适宜的地方，远离火源和热源。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排查可燃物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清理家中的可燃杂物，如纸张、布料等，减少火灾发生的可能性。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家庭火灾隐患排查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购买和使用符合国家安全标准的电器产品，不使用劣质或三无产品。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使用合格电器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292" r="142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不超负荷用电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人走电断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4958" r="49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避免同时使用多个大功率电器，防止电路超负荷引发火灾。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离家或睡觉前，检查电器是否关闭，电源插头是否拔掉，确保用电安全。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家庭用电安全注意事项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使用符合国家安全标准的燃气灶具，不使用劣质或过期产品。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6333" r="2633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1417" r="2141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使用合格灶具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定期检查燃气管道是否老化、破损，及时更换维修。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检查燃气管道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使用燃气时，保持厨房通风良好，避免燃气泄漏引发火灾或中毒事件。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注意通风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厨房燃气使用安全规范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准备应急物资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在家中准备一些应急物资，如灭火器、灭火毯、手电筒等，以便在火灾发生时进行自救和互救。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熟悉逃生路线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了解家中的逃生路线和安全出口，确保在紧急情况下能够快速逃离。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制定疏散计划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根据家庭成员的年龄和身体状况，制定合理的疏散计划，并进行演练。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家庭应急疏散逃生计划制定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学校消防安全指南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583" b="5583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电线短路引发火灾。某高校宿舍楼内，因电线短路引发火灾，造成部分学生财物损失。事故原因系电线老化、违规使用大功率电器所致。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实验室操作不当引发火灾。某中学化学实验室，因学生实验操作不当导致化学品燃烧，引发火灾。事故原因系学生未遵守实验室安全操作规程。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食堂油烟管道火灾。某高校食堂油烟管道长时间未清洗，油垢积累引发火灾。事故原因系食堂管理疏忽，未及时清洗油烟管道。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校园火灾事故案例分析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9995" r="1999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定期检查电器线路，确保用电安全；禁止在教室内吸烟、乱丢烟蒂；保持教室通道畅通，便于疏散。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教室防火措施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遵守宿舍管理规定，不使用违规电器；不私拉乱接电线，防止电线短路；禁止在宿舍内焚烧物品、燃放烟花爆竹。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宿舍防火措施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加强消防设施建设，确保完好有效；保持安全出口、疏散通道畅通无阻；定期开展消防安全检查，及时消除隐患。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公共场所防火措施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教室、宿舍等场所防火措施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对实验室内的危险品进行分类，并设置明显的安全标识，标明危险品的名称、性质、危害和应急处理措施。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危险品分类与标识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危险品应储存在专用仓库或专用储存室内，分类存放，严禁混放。使用危险品时，应严格遵守安全操作规程，佩戴个人防护用品。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危险品储存与使用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实验室废弃物应按照环保要求进行分类收集、存放和处理。对于易燃、易爆、有毒有害的废弃物，应委托有资质的专业单位进行处置。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废弃物处理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实验室危险品管理与操作规范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https://d.book118.com/515124120102011034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108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2024-08-29T15:59:15.329</cp:lastPrinted>
  <dcterms:created xsi:type="dcterms:W3CDTF">2024-08-29T07:59:15Z</dcterms:created>
  <dcterms:modified xsi:type="dcterms:W3CDTF">2024-08-29T07:59:17Z</dcterms:modified>
</cp:coreProperties>
</file>