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BDF25-D6AA-4EC5-A1E6-1538B052B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599BA-0130-4EDF-9970-BB489CDE0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A9587-C128-4C7E-B9AD-0670F752F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C1D79-90B9-409F-8D19-87B025A3C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3054E6-6D07-4B25-93B5-A5AC259AA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C4629-149B-4145-B087-5AE5C71E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64903A-1EC6-48FE-9E88-4DC7558BB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4EAE8-4EC9-42EE-8BA0-A301EF1E6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6CC38-4E0F-40BC-B172-A71D4F87B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A1516-E1A1-4126-9BC9-EF2F3D8D7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2FFDE-8E5A-42E8-8A10-9982AB5DF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301032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配电室安全培训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配电室安全概述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配电室安全设施与设备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配电室安全操作流程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配电室安全事故预防与处理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配电室安全培训与考核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配电室安全概述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https://d.book118.com/515130103222011101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2024-09-10T03:22:01.985</cp:lastPrinted>
  <dcterms:created xsi:type="dcterms:W3CDTF">2024-09-09T19:22:02Z</dcterms:created>
  <dcterms:modified xsi:type="dcterms:W3CDTF">2024-09-09T19:22:03Z</dcterms:modified>
</cp:coreProperties>
</file>