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4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59CC9-8C90-4A46-9384-40D24BEBB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1BD12-E2E5-4049-8192-DB00DACC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70993-55FE-4BC0-B24D-29CB9924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021B0-F832-4BAD-9F9C-59DA569D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E5A41-9356-47B9-9B22-E26ADC3F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DBB43-7BC4-44C8-9016-DA8E9C899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05DD2-06A5-4391-95A4-51AFA6AF6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264FC-FA1B-4246-AD8D-EF0A28B8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5B0DB-CE08-4CE8-8EB6-A019D5BC4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117E8-2048-4ADD-9615-87A44616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2837A-E3F9-4D03-A310-3E26A31F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79" r:id="rId2"/>
    <p:sldLayoutId id="2147486080" r:id="rId3"/>
    <p:sldLayoutId id="2147486081" r:id="rId4"/>
    <p:sldLayoutId id="2147486082" r:id="rId5"/>
    <p:sldLayoutId id="2147486083" r:id="rId6"/>
    <p:sldLayoutId id="2147486084" r:id="rId7"/>
    <p:sldLayoutId id="2147486085" r:id="rId8"/>
    <p:sldLayoutId id="2147486086" r:id="rId9"/>
    <p:sldLayoutId id="2147486087" r:id="rId10"/>
    <p:sldLayoutId id="214748608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321320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虚拟现实的普及时代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19"/>
          <p:cNvSpPr/>
          <p:nvPr>
            <p:custDataLst>
              <p:tags r:id="rId5"/>
            </p:custDataLst>
          </p:nvPr>
        </p:nvSpPr>
        <p:spPr>
          <a:xfrm>
            <a:off x="4478655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06620" y="229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70598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虚拟现实技术的发展历程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25"/>
          <p:cNvSpPr/>
          <p:nvPr>
            <p:custDataLst>
              <p:tags r:id="rId8"/>
            </p:custDataLst>
          </p:nvPr>
        </p:nvSpPr>
        <p:spPr>
          <a:xfrm>
            <a:off x="4497196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25035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724400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虚拟现实技术对生活的影响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42"/>
          <p:cNvSpPr/>
          <p:nvPr>
            <p:custDataLst>
              <p:tags r:id="rId11"/>
            </p:custDataLst>
          </p:nvPr>
        </p:nvSpPr>
        <p:spPr>
          <a:xfrm>
            <a:off x="8079357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8307070" y="23380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830643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虚拟现实技术的应用领域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38"/>
          <p:cNvSpPr/>
          <p:nvPr>
            <p:custDataLst>
              <p:tags r:id="rId14"/>
            </p:custDataLst>
          </p:nvPr>
        </p:nvSpPr>
        <p:spPr>
          <a:xfrm>
            <a:off x="8097898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26120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25485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虚拟现实技术的发展前景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0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虚拟现实技术的发展历程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虚拟现实技术的起源</a:t>
            </a:r>
            <a:endParaRPr lang="zh-CN" altLang="en-US"/>
          </a:p>
        </p:txBody>
      </p:sp>
      <p:sp>
        <p:nvSpPr>
          <p:cNvPr id="1049076" name="圆角矩形 26"/>
          <p:cNvSpPr/>
          <p:nvPr>
            <p:custDataLst>
              <p:tags r:id="rId2"/>
            </p:custDataLst>
          </p:nvPr>
        </p:nvSpPr>
        <p:spPr>
          <a:xfrm>
            <a:off x="608330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28"/>
          <p:cNvSpPr/>
          <p:nvPr>
            <p:custDataLst>
              <p:tags r:id="rId3"/>
            </p:custDataLst>
          </p:nvPr>
        </p:nvSpPr>
        <p:spPr>
          <a:xfrm>
            <a:off x="610258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0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3290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1960年代：虚拟现实技术的概念首次提出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29"/>
          <p:cNvSpPr/>
          <p:nvPr>
            <p:custDataLst>
              <p:tags r:id="rId5"/>
            </p:custDataLst>
          </p:nvPr>
        </p:nvSpPr>
        <p:spPr>
          <a:xfrm>
            <a:off x="2470019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32"/>
          <p:cNvSpPr/>
          <p:nvPr>
            <p:custDataLst>
              <p:tags r:id="rId6"/>
            </p:custDataLst>
          </p:nvPr>
        </p:nvSpPr>
        <p:spPr>
          <a:xfrm>
            <a:off x="2471947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1970年代：虚拟现实技术的初步发展，出现了一些早期的虚拟现实系统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3"/>
          <p:cNvSpPr/>
          <p:nvPr>
            <p:custDataLst>
              <p:tags r:id="rId8"/>
            </p:custDataLst>
          </p:nvPr>
        </p:nvSpPr>
        <p:spPr>
          <a:xfrm>
            <a:off x="4331707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9"/>
            </p:custDataLst>
          </p:nvPr>
        </p:nvSpPr>
        <p:spPr>
          <a:xfrm>
            <a:off x="4333635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2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1980年代：虚拟现实技术逐渐成熟，出现了更多的虚拟现实设备和应用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8"/>
          <p:cNvSpPr/>
          <p:nvPr>
            <p:custDataLst>
              <p:tags r:id="rId11"/>
            </p:custDataLst>
          </p:nvPr>
        </p:nvSpPr>
        <p:spPr>
          <a:xfrm>
            <a:off x="6193396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6" name="圆角矩形 9"/>
          <p:cNvSpPr/>
          <p:nvPr>
            <p:custDataLst>
              <p:tags r:id="rId12"/>
            </p:custDataLst>
          </p:nvPr>
        </p:nvSpPr>
        <p:spPr>
          <a:xfrm>
            <a:off x="6195324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8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1990年代：虚拟现实技术开始进入商业领域，出现了一些商业化的虚拟现实产品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6"/>
          <p:cNvSpPr/>
          <p:nvPr>
            <p:custDataLst>
              <p:tags r:id="rId14"/>
            </p:custDataLst>
          </p:nvPr>
        </p:nvSpPr>
        <p:spPr>
          <a:xfrm>
            <a:off x="8055085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2" name="圆角矩形 7"/>
          <p:cNvSpPr/>
          <p:nvPr>
            <p:custDataLst>
              <p:tags r:id="rId15"/>
            </p:custDataLst>
          </p:nvPr>
        </p:nvSpPr>
        <p:spPr>
          <a:xfrm>
            <a:off x="8057013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4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2000年代：虚拟现实技术不断发展，出现了一些新型的虚拟现实设备和应用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16"/>
          <p:cNvSpPr/>
          <p:nvPr>
            <p:custDataLst>
              <p:tags r:id="rId17"/>
            </p:custDataLst>
          </p:nvPr>
        </p:nvSpPr>
        <p:spPr>
          <a:xfrm>
            <a:off x="9916774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17"/>
          <p:cNvSpPr/>
          <p:nvPr>
            <p:custDataLst>
              <p:tags r:id="rId18"/>
            </p:custDataLst>
          </p:nvPr>
        </p:nvSpPr>
        <p:spPr>
          <a:xfrm>
            <a:off x="9918701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0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2010年代：虚拟现实技术逐渐普及，出现了一些消费级的虚拟现实产品和应用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虚拟现实技术的发展阶段</a:t>
            </a:r>
            <a:endParaRPr lang="zh-CN" altLang="en-US"/>
          </a:p>
        </p:txBody>
      </p:sp>
      <p:sp>
        <p:nvSpPr>
          <p:cNvPr id="1049170" name="圆角矩形 26"/>
          <p:cNvSpPr/>
          <p:nvPr>
            <p:custDataLst>
              <p:tags r:id="rId2"/>
            </p:custDataLst>
          </p:nvPr>
        </p:nvSpPr>
        <p:spPr>
          <a:xfrm>
            <a:off x="608330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28"/>
          <p:cNvSpPr/>
          <p:nvPr>
            <p:custDataLst>
              <p:tags r:id="rId3"/>
            </p:custDataLst>
          </p:nvPr>
        </p:nvSpPr>
        <p:spPr>
          <a:xfrm>
            <a:off x="610258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4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3290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1960年代：虚拟现实技术的萌芽阶段，主要应用于军事和航天领域。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29"/>
          <p:cNvSpPr/>
          <p:nvPr>
            <p:custDataLst>
              <p:tags r:id="rId5"/>
            </p:custDataLst>
          </p:nvPr>
        </p:nvSpPr>
        <p:spPr>
          <a:xfrm>
            <a:off x="2470019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32"/>
          <p:cNvSpPr/>
          <p:nvPr>
            <p:custDataLst>
              <p:tags r:id="rId6"/>
            </p:custDataLst>
          </p:nvPr>
        </p:nvSpPr>
        <p:spPr>
          <a:xfrm>
            <a:off x="2471947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1980年代：虚拟现实技术的初步发展阶段，出现了一些早期的虚拟现实设备。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3"/>
          <p:cNvSpPr/>
          <p:nvPr>
            <p:custDataLst>
              <p:tags r:id="rId8"/>
            </p:custDataLst>
          </p:nvPr>
        </p:nvSpPr>
        <p:spPr>
          <a:xfrm>
            <a:off x="4331707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9"/>
            </p:custDataLst>
          </p:nvPr>
        </p:nvSpPr>
        <p:spPr>
          <a:xfrm>
            <a:off x="4333635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1990年代：虚拟现实技术的快速发展阶段，各种虚拟现实设备逐渐普及，应用领域不断扩大。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8"/>
          <p:cNvSpPr/>
          <p:nvPr>
            <p:custDataLst>
              <p:tags r:id="rId11"/>
            </p:custDataLst>
          </p:nvPr>
        </p:nvSpPr>
        <p:spPr>
          <a:xfrm>
            <a:off x="6193396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9"/>
          <p:cNvSpPr/>
          <p:nvPr>
            <p:custDataLst>
              <p:tags r:id="rId12"/>
            </p:custDataLst>
          </p:nvPr>
        </p:nvSpPr>
        <p:spPr>
          <a:xfrm>
            <a:off x="6195324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2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2000年代：虚拟现实技术的成熟阶段，各种虚拟现实设备逐渐普及，应用领域不断扩大。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6"/>
          <p:cNvSpPr/>
          <p:nvPr>
            <p:custDataLst>
              <p:tags r:id="rId14"/>
            </p:custDataLst>
          </p:nvPr>
        </p:nvSpPr>
        <p:spPr>
          <a:xfrm>
            <a:off x="8055085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7"/>
          <p:cNvSpPr/>
          <p:nvPr>
            <p:custDataLst>
              <p:tags r:id="rId15"/>
            </p:custDataLst>
          </p:nvPr>
        </p:nvSpPr>
        <p:spPr>
          <a:xfrm>
            <a:off x="8057013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8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2010年代：虚拟现实技术的爆发阶段，各种虚拟现实设备逐渐普及，应用领域不断扩大。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6"/>
          <p:cNvSpPr/>
          <p:nvPr>
            <p:custDataLst>
              <p:tags r:id="rId17"/>
            </p:custDataLst>
          </p:nvPr>
        </p:nvSpPr>
        <p:spPr>
          <a:xfrm>
            <a:off x="9916774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2" name="圆角矩形 17"/>
          <p:cNvSpPr/>
          <p:nvPr>
            <p:custDataLst>
              <p:tags r:id="rId18"/>
            </p:custDataLst>
          </p:nvPr>
        </p:nvSpPr>
        <p:spPr>
          <a:xfrm>
            <a:off x="9918701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4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未来：虚拟现实技术的普及阶段，虚拟现实技术将逐渐普及，成为人们日常生活的一部分。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虚拟现实技术的重要突破</a:t>
            </a:r>
            <a:endParaRPr lang="zh-CN" altLang="en-US"/>
          </a:p>
        </p:txBody>
      </p:sp>
      <p:sp>
        <p:nvSpPr>
          <p:cNvPr id="104926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1980年代：虚拟现实技术开始应用于医学、军事等领域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1960年代：虚拟现实技术的概念首次提出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1990年代：虚拟现实技术逐渐普及，开始进入娱乐行业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2010年代：虚拟现实技术取得重大突破，Oculus Rift等设备问世，虚拟现实游戏、电影等开始流行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33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虚拟现实技术的应用领域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娱乐产业</a:t>
            </a:r>
            <a:endParaRPr lang="zh-CN" altLang="en-US"/>
          </a:p>
        </p:txBody>
      </p:sp>
      <p:sp>
        <p:nvSpPr>
          <p:cNvPr id="104941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电影：虚拟现实技术在电影中的应用，如VR电影、3D电影等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游戏：虚拟现实技术在游戏中的应用，如VR游戏、虚拟角色扮演等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音乐：虚拟现实技术在音乐中的应用，如VR音乐会、虚拟音乐教室等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体育：虚拟现实技术在体育中的应用，如VR体育赛事、虚拟健身教练等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教育领域</a:t>
            </a:r>
            <a:endParaRPr lang="zh-CN" altLang="en-US"/>
          </a:p>
        </p:txBody>
      </p:sp>
      <p:sp>
        <p:nvSpPr>
          <p:cNvPr id="10494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虚拟现实技术在教育中的应用：如虚拟实验室、虚拟课堂等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虚拟现实技术在教育中的应用案例：如使用虚拟现实技术进行历史教学、地理教学等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虚拟现实技术在教育中的发展趋势：与AI、大数据等技术相结合，实现个性化教育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虚拟现实技术在教育中的优势：提高学习效率，增强学习体验，降低教育成本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医疗健康</a:t>
            </a:r>
            <a:endParaRPr lang="zh-CN" altLang="en-US"/>
          </a:p>
        </p:txBody>
      </p:sp>
      <p:sp>
        <p:nvSpPr>
          <p:cNvPr id="1049586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36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虚拟现实技术在医疗健康领域的应用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92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36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虚拟现实技术在医疗培训中的应用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98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36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虚拟现实技术在患者康复中的应用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04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636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虚拟现实技术在医疗研究中的应用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https://d.book118.com/515132132030011101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2"/>
  <p:tag name="KSO_WM_UNIT_INDEX" val="1_3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2"/>
  <p:tag name="KSO_WM_UNIT_INDEX" val="1_2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虚拟现实的普及时代</vt:lpstr>
      <vt:lpstr>目录</vt:lpstr>
      <vt:lpstr>虚拟现实技术的发展历程</vt:lpstr>
      <vt:lpstr>虚拟现实技术的起源</vt:lpstr>
      <vt:lpstr>虚拟现实技术的发展阶段</vt:lpstr>
      <vt:lpstr>虚拟现实技术的重要突破</vt:lpstr>
      <vt:lpstr>虚拟现实技术的应用领域</vt:lpstr>
      <vt:lpstr>娱乐产业</vt:lpstr>
      <vt:lpstr>教育领域</vt:lpstr>
      <vt:lpstr>医疗健康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2024-09-09T09:58:23.069</cp:lastPrinted>
  <dcterms:created xsi:type="dcterms:W3CDTF">2024-09-09T01:58:23Z</dcterms:created>
  <dcterms:modified xsi:type="dcterms:W3CDTF">2024-09-09T01:58:25Z</dcterms:modified>
</cp:coreProperties>
</file>