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13F2F3-8C5F-45FA-9A60-E828C1144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060A67-22F1-4E61-A9C9-029352892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45A373-4EC9-4005-B167-8A9241C66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B14832-5F6A-417D-B05F-149708668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2143A0-CCF6-4C21-BB4C-1769A776A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6960CD-433C-44C2-AD13-49B90A695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D976B1-6F2F-444C-8534-7AE9FCCE9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15E52D-CE03-4BC2-97A3-BE58E9156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7AA760-67CB-4890-824C-DC357F380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FB338C-2EA6-4BD2-9945-B11081FE4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23B8BB-C1C8-4A89-8F42-0C2806330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13233000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心理健康工作部署会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当前心理健康工作状况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心理健康工作部署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心理健康工作重点任务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心理健康工作保障措施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28" r="182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9911" b="99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107" b="310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会议目的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统一思想，提高认识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通过本次会议，使参会人员对心理健康工作的重要性和紧迫性有更深入的认识，形成共识，统一思想。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明确目标，制定计划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明确心理健康工作的目标，制定具体的工作计划和实施方案，确保工作有序推进。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加强协作，形成合力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加强各单位、各部门之间的协作配合，形成工作合力，共同推进心理健康工作的发展。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随着社会的发展和竞争的加剧，人们面临的压力越来越大，心理健康问题日益突出。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社会压力加大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政府出台了一系列政策措施，加强对心理健康工作的支持和管理，推动心理健康事业的发展。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458" r="9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为了更好地推进心理健康工作，需要对各项工作进行全面部署和安排，确保工作落到实处，取得实效。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工作需要部署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会议背景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当前心理健康工作状况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开展心理健康宣传教育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通过开展心理健康宣传教育活动，提高公众对心理健康的认知和理解，增强自我调节和自我保护能力。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加强心理疏导工作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针对不同人群，开展个性化的心理疏导服务，帮助解决心理问题，缓解心理压力。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建立心理健康服务体系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各级政府和相关部门已经逐步建立起完善的心理健康服务体系，包括心理咨询、心理治疗、心理危机干预等方面。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工作进展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3708" b="37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目前心理健康服务资源仍然不足，尤其是专业心理咨询和治疗师的数量和素质有待提高。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虽然已经开展了心理健康宣传教育活动，但覆盖面和影响力还不够广泛和深入，需要进一步加强。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宣传教育不够深入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对于一些需要心理疏导的人群，缺乏有效的机制来及时发现和干预，导致问题恶化。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缺乏有效的心理疏导机制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存在的问题与挑战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心理健康工作部署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提高员工心理健康意识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通过培训、宣传等方式，使员工认识到心理健康的重要性，增强自我保护和自我调节能力。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建立心理健康管理体系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建立健全的心理健康管理体系，包括心理测评、心理咨询、心理疏导等环节，为员工提供全方位的心理健康服务。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降低员工心理压力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通过优化工作环境、减轻工作负担、提供心理疏导等方式，降低员工心理压力，提高工作满意度和幸福感。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工作计划与措施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制定心理健康工作计划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明确工作目标、任务、时间表和责任人，确保工作有序推进。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提供心理咨询服务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建立专业的心理咨询团队，为员工提供个性化的心理咨询服务，帮助员工解决心理问题。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开展心理健康宣传活动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通过举办讲座、沙龙等形式，普及心理健康知识，提高员工心理健康意识。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建立心理疏导机制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建立员工心理疏导机制，及时发现和解决员工的心理问题，避免问题恶化。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0975" r="2097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聘请专业的心理咨询师，为员工提供专业的心理咨询服务。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配备专业心理咨询师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对内部人员进行心理健康培训，提高其处理心理问题的能力和水平。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培训内部人员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建立资源共享平台，整合各类资源，提高工作效率。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建立资源共享平台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定期对工作进行评估和反馈，及时调整工作计划和措施，确保工作效果。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定期评估与反馈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资源与人员配置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心理健康工作重点任务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250" r="15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建立心理援助热线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设立心理援助热线，为员工提供及时的心理支持和帮助。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开展心理健康知识培训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组织员工参加心理健康培训课程，提高员工对心理健康的认识和理解。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建立员工心理健康档案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为员工建立心理健康档案，记录员工的心理状况和需求，以便进行针对性的干预。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提高员工心理健康意识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https://d.book118.com/515132330002011121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2024-09-23T18:05:33.343</cp:lastPrinted>
  <dcterms:created xsi:type="dcterms:W3CDTF">2024-09-23T10:05:33Z</dcterms:created>
  <dcterms:modified xsi:type="dcterms:W3CDTF">2024-09-23T10:05:35Z</dcterms:modified>
</cp:coreProperties>
</file>