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A1EE0-E428-40FC-8350-25B2EC95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C8FC7-76BB-4EC3-B99A-D7F8479B9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68AFD-E7E3-4DF2-A8ED-388BC6BD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9E0F7-C41B-4BD1-87B0-CAEC4383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19D36-DFB1-4302-8C01-5642970A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F3AE5-15D6-48F5-8EFA-BAF3E3B6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22EF13-C781-41C0-A83B-12D593EF1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DDAEE-0307-4AEA-AAC1-E4084926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3A6D8-5961-44D9-A44A-3E01FF3E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A9325-BDA4-40E8-AFB3-430F24C3C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47EC2-5944-4EFB-BB08-DCAF38CA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32334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灰分测定影响因素及注意事项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灰分测定在工业生产中的应用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灰分测定实验设计与操作技巧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灰分测定是指对物质进行高温灼烧后的残留物进行重量分析的方法，用于测定物质中无机物的含量。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通过灰分测定可以了解物质的组成和性质，判断其纯度和质量，为相关领域的科研和生产提供重要依据。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10" b="216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在高温条件下，物质中的有机物会氧化分解成气体逸出，而无机物则残留下来形成灰分。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通过称量物质灼烧前后的质量差，计算出灰分的含量。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测定原理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重量分析原理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灼烧原理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适用于各类固体、液体和气体样品的灰分测定。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在食品、药品、化工、环保等领域广泛应用，如食品中的矿物质含量测定、药品中的无机杂质检测等。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常压干燥法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将样品置于常压恒温干燥箱内，在100-105℃下干燥至恒重，然后计算灰分含量。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减压干燥法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在减压条件下，降低样品中水分的蒸发温度，使样品在较低温度下干燥至恒重，适用于易氧化、易分解及热敏性样品的灰分测定。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27" r="25427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马弗炉灼烧法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将样品放入马弗炉中，在500-600℃下灼烧至恒重，使有机物完全燃烧，剩余物即为灰分。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电热板灼烧法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将样品放在电热板上加热至发红，使有机物燃烧完全，然后进行灰化并计算灰分含量。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灼烧法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微波消解法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红外消解法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其他方法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利用红外辐射对样品进行加热消解，使有机物在短时间内完全燃烧，然后进行灰化并计算灰分含量。此方法适用于难燃样品的灰分测定。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利用微波加热的原理，使样品在密闭容器中快速消解，然后进行灰化并计算灰分含量。此方法具有快速、高效、节能等优点。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灰分测定步骤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样品采集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样品干燥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32" r="563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22" r="2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969" b="2496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根据实验需求，选择具有代表性的样品进行采集。确保样品不受污染，保持其原始状态。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去除样品中的杂质和非目标成分，如清洗、破碎、筛分等。处理后的样品应具有均匀性和一致性。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将处理后的样品进行干燥处理，以去除水分。干燥条件应根据样品的性质和实验要求进行设置。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样品称重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灰化过程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冷却与称重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测定过程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准备好灰分测定所需的仪器，如马弗炉、坩埚、分析天平等。确保仪器处于正常工作状态，并进行必要的校准。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在分析天平上准确称量一定质量的干燥样品，并记录质量。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灰化结束后，将坩埚从马弗炉中取出，放置在干燥器中冷却至室温。然后再次称重，记录灰分的质量。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将称好的样品放入马弗炉中，在规定的温度和时间下进行灰化。灰化过程中要确保样品完全燃烧，不留残渣。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https://d.book118.com/515132334212011101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2024-09-10T01:54:10.679</cp:lastPrinted>
  <dcterms:created xsi:type="dcterms:W3CDTF">2024-09-09T17:54:10Z</dcterms:created>
  <dcterms:modified xsi:type="dcterms:W3CDTF">2024-09-09T17:54:12Z</dcterms:modified>
</cp:coreProperties>
</file>