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1BD297-A9A7-40EE-BCE0-93BC9ECDB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611BCA-BF48-4DFA-97B8-DB68DA52A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2C88CA-B245-4750-A119-FD5E3CCA9C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4FD8FE-D88F-4142-B857-7582477E7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C8BEB9-1E0D-4719-84FD-48E9FE7FE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DDD8FE-8139-46B6-9F34-E30C9F30C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733146-F002-4D85-86D1-39B76EB2B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FFBFDF-9F28-47E0-AD59-1428602AF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BD52D0-D7B6-4654-8352-ADEE7151E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285C6E-AE47-43C9-9CF3-2E0714635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F7D705-2991-4C5E-B3FA-9140E31E7C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13322303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会计专业应届生面试自我介绍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个人基本信息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专业技能与证书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实习经历与成果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校园经历与荣誉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个人品质与优势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对未来职业规划和期望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个人基本信息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姓名：XXX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年龄：XX岁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性别：女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姓名、年龄、性别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本科/硕士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XX大学/XX财经大学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毕业院校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会计学/财务管理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专业方向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学历背景及专业方向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手机：XXX-XXXX-XXXX，邮箱：[example@]</a:t>
            </a:r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联系方式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应聘贵公司会计/财务岗位，期望在会计领域深入发展，并为公司贡献自己的专业知识和技能。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求职意向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联系方式与求职意向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专业技能与证书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对财务报表分析、内部控制和审计等领域有深入的理解和实践经验。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熟悉国内外会计准则和会计制度，了解最新的会计法规和政策。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熟练掌握会计核算、财务管理、成本管理和税务管理等核心课程的理论知识。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会计专业知识掌握程度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相关证书取得情况（如CPA、ACCA等）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正在备考特许公认会计师（ACCA）证书，以进一步提升国际视野和跨文化交流能力。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已取得注册会计师（CPA）证书，证明具备高水平的会计、审计和税务等领域的专业知识和技能。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熟练掌握用友、金蝶等主流财务软件的使用，包括总账管理、报表编制、固定资产管理等功能模块。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具备ERP系统实施和维护经验，能够协助企业实现财务与业务的一体化管理。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熟悉Excel、Word和PPT等办公软件的高级功能，能够高效地完成数据处理、文档编辑和演示文稿制作等工作。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财务软件操作能力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实习经历与成果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实习单位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某知名会计师事务所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审计实习生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376" r="2337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实习单位及岗位描述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实习期间主要工作内容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参与财务报表审计工作，包括资产、负债、所有者权益、收入、费用等方面的审计。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协助编制审计工作底稿，整理和分析财务数据。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参与与客户、被审计单位的沟通协调工作，协助解决审计过程中出现的问题。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https://d.book118.com/515133223030011101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2024-09-09T09:59:07.934</cp:lastPrinted>
  <dcterms:created xsi:type="dcterms:W3CDTF">2024-09-09T01:59:07Z</dcterms:created>
  <dcterms:modified xsi:type="dcterms:W3CDTF">2024-09-09T01:59:10Z</dcterms:modified>
</cp:coreProperties>
</file>