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99783-E1B5-4A2E-999E-BE39927E8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98404-36AD-4D6E-B7E7-E0B55991F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BF4AF-73B6-4D1C-ABA5-A06071F3B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604CC-F8EB-4D0A-A667-B369CEE5D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1DDDC9-07EC-4DCF-A58E-D4B1560D9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75BC96-978F-40EB-A586-BBAAE836D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22737A-853B-406B-8E64-B2EEFF8C7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39162-CA85-407E-82B4-D083213DB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C9FF07-9DF1-4D3C-86CD-75680C66E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89DFC-79CD-4990-9AEC-AD5D713A4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2C6FF-FD72-445A-A841-91C0A3509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1340101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疾病预防ppt制作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常见疾病的预防方法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个人预防疾病的措施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公共卫生与疾病预防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未来疾病预防的趋势和挑战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072" r="507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307" r="1330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保持营养均衡，摄入足够的蔬菜、水果、全谷类食物和蛋白质，减少高糖、高盐、高脂肪食物的摄入。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定期进行适度的身体活动，如快走、跑步、游泳等，有助于增强体质和提高免疫力。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保证充足的睡眠，避免熬夜和过度劳累，有助于维持身体正常代谢和免疫力。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保持健康的体重范围，避免肥胖或消瘦，有助于降低慢性病的风险。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健康的生活方式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早期筛查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预防胜于治疗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710" r="147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定期进行体检和筛查，及时发现潜在的健康问题，采取有效的干预措施，防止病情恶化。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根据医生建议接种各种疫苗，预防传染病的发生和传播。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戒烟和限制酒精摄入，有助于降低心脑血管疾病、呼吸系统疾病和消化系统疾病的风险。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保持良好的心理状态，学会调节情绪，减轻压力和焦虑，预防心理问题的发生。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降低医疗负担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控制慢性病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通过预防措施降低慢性病的发生率，可以减轻医疗系统的负担，降低医疗费用。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预防疾病可以减少疼痛和不适，提高生活质量和社会参与度。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促进家庭和社会和谐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家庭成员和社会共同参与预防疾病的行动，可以增进彼此的关心和支持，促进家庭和社会和谐。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常见疾病的预防方法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感冒是一种常见的呼吸道疾病，可以通过保持良好的个人卫生习惯来预防。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经常洗手、避免接触感染源、保持室内通风、加强锻炼和保持良好的作息习惯等都是预防感冒的有效方法。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高血压是一种常见的慢性疾病，通过健康的生活方式可以降低患病风险。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保持健康的饮食习惯、适量运动、控制体重、戒烟限酒、减轻压力等都是预防高血压的有效方法。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21" r="1682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癌症是一种严重的疾病，通过健康的生活方式和避免危险因素可以降低患病风险。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保持健康的饮食习惯、避免接触致癌物质、定期进行体检筛查、加强锻炼等都是预防癌症的有效方法。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癌症的预防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糖尿病是一种常见的代谢性疾病，通过健康的生活方式可以降低患病风险。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保持健康的饮食习惯、加强体育锻炼、控制体重、戒烟限酒等都是预防糖尿病的有效方法。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糖尿病的预防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心脏病是一种常见的循环系统疾病，通过健康的生活方式可以降低患病风险。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保持健康的饮食习惯、控制血压和血脂水平、加强体育锻炼、减轻压力等都是预防心脏病的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心脏病的预防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个人预防疾病的措施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https://d.book118.com/515134010121011111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2024-09-17T02:26:36.674</cp:lastPrinted>
  <dcterms:created xsi:type="dcterms:W3CDTF">2024-09-16T18:26:36Z</dcterms:created>
  <dcterms:modified xsi:type="dcterms:W3CDTF">2024-09-16T18:26:38Z</dcterms:modified>
</cp:coreProperties>
</file>