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1FD3AF-F8EB-4AD7-A6C8-E2CB81120A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AA5E6C-7A94-43CE-83E6-72CD4C059C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D79C810-A55C-4801-9507-334E6F338F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8129E0-3E1D-464A-AC1A-BCB7C20450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DB4A0A-A670-4863-A3AA-BA175B9EBE5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0269CD0-0242-48EB-8276-DB878FE75D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32CAE6D-D6AB-4B07-878E-BCDDBC9B970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F0F68E-DE91-4D12-9B06-3BC6D1D28A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7E9035-3AF8-415D-9178-84D56AC3D1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F7278D-5E52-4D4F-AE7F-E307D697AE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4CC6A4-E89F-4D3D-ADAC-3AC0D473E9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5134222003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物业设备管理标准化</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lang="en-US" sz="2025">
              <a:solidFill>
                <a:schemeClr val="dk1">
                  <a:alpha val="100000"/>
                </a:schemeClr>
              </a:solidFill>
              <a:latin typeface="Microsoft Yahei"/>
              <a:ea typeface="Microsoft Yahei"/>
              <a:cs typeface="Microsoft Yahei"/>
            </a:endParaRP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物业设备概述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标准化管理体系建设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设备运行与维护标准化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设备安全与节能管理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人员培训与考核标准化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信息化管理系统建设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适应市场需求</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随着房地产市场的快速发展和业主对高品质物业服务的需求增加，物业管理公司需要不断提升自身的管理水平和服务质量，以满足市场需求。</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提升物业管理水平</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通过设备管理标准化，规范物业设备的管理、维护和更新流程，提高管理效率和服务质量。</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推动行业发展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设备管理标准化是物业管理行业发展的重要趋势，通过制定和实施统一的标准，可以促进行业内的良性竞争和协同发展。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8213" r="18213"/>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833" r="16833"/>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通过标准化管理，可以确保物业设备的正常运行和维护，减少故障率和停机时间，提高设备运行效率。</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提高设备运行效率</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标准化管理可以规范设备采购、安装、调试、运行、维护和报废等流程，降低管理成本，提高经济效益。</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降低管理成本</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通过设备管理标准化，可以确保物业服务的质量和稳定性，提高业主满意度和忠诚度，增强物业管理公司的市场竞争力。</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提升服务质量</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标准化管理可以推动物业管理行业的技术创新和发展，促进新技术、新设备和新方法的应用和推广。</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促进技术创新</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标准化管理的意义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物业设备概述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设备分类</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根据使用功能的不同，物业设备可分为以下几类</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电气设备</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包括变配电设备、照明设备、电梯等，用于满足生活和工作的电力需求。</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消防设备</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包括灭火器、消防栓、烟雾探测器等，用于火灾的预防和应急救援。</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设备定义</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物业设备是指在物业管理区域内，为满足业主或使用人的生活和工作需要而设置的各种技术设施的总称。</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给排水设备</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包括水泵、水箱、水管等，用于保证生活用水和消防用水的供应。</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供暖、通风和空调设备</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包括锅炉、散热器、风机等，用于调节室内温度和空气质量。</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通过规范的管理和维护，确保物业设备始终处于良好状态，保障其正常运行。</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保障设备正常运行</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延长设备使用寿命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提高服务质量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通过科学的维护和保养，可以延长物业设备的使用寿命，减少更换和维修成本。</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优质的物业管理服务需要依赖完善的设备支持，设备管理的好坏直接影响到服务质量的高低。</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设备管理的重要性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7750" r="775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多样性</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复杂性</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专业性</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长期性</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物业设备的特点</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物业设备种类繁多，涉及多个专业领域，如给排水、电气、暖通等。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物业设备管理需要专业的知识和技能，包括设备的操作、维护、保养等方面。</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物业设备系统复杂，各设备之间相互关联、相互影响，需要综合考虑各种因素进行管理和维护。</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物业设备使用寿命长，需要长期的管理和维护，确保设备的正常运行和安全使用。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标准化管理体系建设</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遵循科学性、系统性、可操作性的原则，确保管理体系框架符合物业设备管理实际需求。</a:t>
            </a:r>
          </a:p>
        </p:txBody>
      </p:sp>
      <p:pic>
        <p:nvPicPr>
          <p:cNvPr id="4" name="Picture 4"/>
          <p:cNvPicPr>
            <a:picLocks noChangeAspect="1"/>
          </p:cNvPicPr>
          <p:nvPr/>
        </p:nvPicPr>
        <p:blipFill>
          <a:blip r:embed="rId2"/>
          <a:srcRect l="17750" r="1775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5750" r="1575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458" r="16458"/>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设计原则</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明确各级管理部门的职责和权限，形成高效、有序的管理组织体系。</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组织架构</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建立健全各项管理制度，为物业设备管理提供制度保障。</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制度体系</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管理体系框架设计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458" r="17458"/>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流程梳理</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对物业设备管理全过程进行梳理，识别关键流程和环节。</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流程优化</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针对识别出的关键流程和环节，进行优化和改进，提高管理效率。</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流程标准化</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将优化后的流程进行标准化处理，形成统一、规范的管理流程。</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标准化管理流程制定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92" r="1679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建立严格的设备采购和验收制度，确保采购设备符合质量要求。</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设备采购与验收</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制定设备运行和维护规范，确保设备安全、稳定运行。</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设备运行与维护</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建立设备报废和更新机制，及时淘汰老旧设备，引进先进设备。</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设备报废与更新</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定期开展监督检查和评估工作，发现问题及时整改，持续改进管理体系。</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监督检查与评估</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关键环节的控制与监督</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04</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设备运行与维护标准化</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明确各类设备的操作步骤、注意事项和安全要求，确保设备操作人员能够正确、安全地操作设备。</a:t>
            </a:r>
          </a:p>
        </p:txBody>
      </p:sp>
      <p:pic>
        <p:nvPicPr>
          <p:cNvPr id="6" name="Picture 6"/>
          <p:cNvPicPr>
            <a:picLocks noChangeAspect="1"/>
          </p:cNvPicPr>
          <p:nvPr/>
        </p:nvPicPr>
        <p:blipFill>
          <a:blip r:embed="rId2"/>
          <a:srcRect l="14542" r="145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制定设备操作规程</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根据设备特性和实际需求，设定合理的设备运行参数，如温度、压力、流量等，确保设备在最佳状态下运行。</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设定设备运行参数</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对设备运行过程中的关键参数进行实时监控和记录，以便及时发现问题并采取相应的措施。</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建立设备运行记录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设备运行规范制定</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建立维护保养记录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对设备维护保养过程中的关键信息进行记录，包括保养时间、保养项目、更换零部件等，以便追溯和评估维护效果。</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制定设备维护保养计划</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根据设备的使用频率、重要性和维护需求，制定合理的设备维护保养计划，包括定期保养、预防性维护等。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明确维护保养内容</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明确各类设备的维护保养项目、周期和标准，确保设备得到全面、有效的维护。</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设备维护保养制度建立</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故障诊断与排除方法</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收集设备故障案例，建立故障案例库，为类似故障的解决提供参考和借鉴。同时，通过对故障案例的分析和总结，不断完善故障诊断和排除方法。</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建立故障案例库</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针对设备可能出现的故障，建立相应的故障诊断流程，包括故障现象识别、原因分析、解决方案制定等步骤。</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建立故障诊断流程</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为设备操作人员和维护人员提供故障排除指南，明确故障排除的步骤和方法，以便快速、准确地解决故障问题。</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提供故障排除指南</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https://d.book118.com/515134222003011114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123</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2024-09-20T22:55:52.826</cp:lastPrinted>
  <dcterms:created xsi:type="dcterms:W3CDTF">2024-09-20T14:55:52Z</dcterms:created>
  <dcterms:modified xsi:type="dcterms:W3CDTF">2024-09-20T14:55:55Z</dcterms:modified>
</cp:coreProperties>
</file>