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6E655-6806-493F-8E07-C8BA9CF8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FC52B-E40B-4185-AE5D-35FBE71A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0C8A-C784-4A48-8FA3-2F0D0E4E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2FAED-A2E8-4471-B5A4-F0BCA1422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E2C41-E201-4B4A-A23B-205292D9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3777B2-5770-435D-869F-EC33B13A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502F7-795C-4B8C-AE6A-F10C27DA4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53B21-768C-4A20-BD7E-229C7726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1BBF3-BF5C-4342-98F9-CE20277E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BD4E6-20C6-48CD-9AA7-0FA352B1F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12464-37B0-4BCB-92D5-FD785CA7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420231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安全教育培训课件医疗器械和用品安全操作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医疗器械和用品安全操作概述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安全操作的核心概念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安全操作工具与技术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医疗器械和用品安全操作概述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医疗器械和用品安全操作是指在使用医疗器械和用品时，遵循一系列规定和程序，确保人员安全和产品质量的过程。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具有专业性、规范性、严谨性和细致性，要求操作者具备较高的专业知识和技能水平，遵守相关法规和标准，确保安全、有效地使用医疗器械和用品。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33" r="197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正确的安全操作可以避免操作者受到意外伤害，保护其生命安全和身体健康。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遵循安全操作规程可以确保医疗器械和用品的质量稳定可靠，提高产品的安全性和有效性。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规范的安全操作有助于降低企业的安全风险，减少因操作不当导致的生产事故和质量问题。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820" b="198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04" b="189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早期的医疗器械和用品安全操作主要依靠经验和个人习惯，缺乏统一的标准和规范。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随着医疗技术的不断进步和人们对安全的日益重视，相关法规和标准逐渐完善，安全操作逐渐走向规范化、标准化。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目前，医疗器械和用品安全操作已经成为医疗行业的重点工作之一，不断有新的技术和方法涌现，推动安全操作的持续改进和创新。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严格按照操作手册使用医疗器械和用品，遵循制造商的指导。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在使用前确保了解医疗器械和用品的功能、用途及注意事项。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定期参加操作培训，提高使用技能和安全意识。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定期对医疗器械和用品进行检查、清洁、润滑和保养。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发现损坏或异常情况及时报告，以便及时修复或更换。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遵循制造商的维护和保养建议，确保设备处于良好状态。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安全存储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确保医疗器械和用品存放在干燥、清洁、阴凉的环境中。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避免过度暴露于阳光、潮湿或污染环境中。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遵循存储规定，确保医疗器械和用品的安全与有效性。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避免随意丢弃或非法处置，以免对环境和人体造成危害。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在处理废弃物时采取适当的防护措施，确保操作人员的安全。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545" b="35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根据当地法规和制造商的建议，正确处理废弃的医疗器械和用品。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准备防护用品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根据需要准备适当的防护用品，如手套、口罩、防护眼镜等。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确认医疗器械和用品的完好性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在使用前应仔细检查医疗器械和用品，确保没有损坏或缺陷。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了解使用说明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在使用前应仔细阅读使用说明，了解正确的使用方法和注意事项。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在使用过程中应严格遵守操作规程，避免因操作不当导致意外事故。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在使用过程中应注意个人防护，避免因接触感染或损伤。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在使用过程中应密切观察医疗器械和用品的异常情况，如有异常应及时处理。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观察异常情况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使用后应再次检查医疗器械和用品的完好性，确保没有损坏或缺陷。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检查医疗器械和用品的完好性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根据需要清洁与消毒医疗器械和用品，确保其卫生安全。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应记录医疗器械和用品的使用情况，包括使用时间、使用人员、使用情况等，以便于追踪和管理。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记录使用情况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使用后的检查与维护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安全操作工具与技术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562" r="11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详细的安全操作步骤和注意事项，为操作者提供全面的指导。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安全操作手册是医疗器械和用品安全操作的基础资料，它包含了各类设备和工具的安全操作步骤、注意事项、异常处理等内容，是操作者必须掌握的参考资料。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安全操作手册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通过视频演示具体操作过程，直观易懂，适合各类人群学习。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安全操作视频教程通过生动的画面和语音解说，演示了医疗器械和用品的安全操作过程，让操作者更加直观地了解操作细节和方法，有效提高了学习效果。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安全操作视频教程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https://d.book118.com/515142023102011040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2024-08-31T05:33:01.616</cp:lastPrinted>
  <dcterms:created xsi:type="dcterms:W3CDTF">2024-08-30T21:33:01Z</dcterms:created>
  <dcterms:modified xsi:type="dcterms:W3CDTF">2024-08-30T21:33:03Z</dcterms:modified>
</cp:coreProperties>
</file>