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F37E8-9950-4619-BA85-FA5ABC461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B0CFE-A597-4B3A-8BBE-039EA9491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86827-8B00-407C-A684-9FFCC27C8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ECD08-0A36-48B1-AED2-00B69AFF1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59E7F9-F46E-4760-BA31-9436D772E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648AA-6E5F-4AC0-8E04-C6AD8F4EF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75609D-F6B7-4325-B46C-C9A41CA8D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A9D44-5AB6-4FF5-84B7-2A9F244B1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0CD5C-521C-4AD3-BA71-089834746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ADCC8-2D46-4621-8594-088C67006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60175-4C65-433C-AF70-13345158E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421141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刘利群以国家基本公卫项目为契机推进社区健教工作课件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国家基本公卫项目概述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刘利群与社区健康教育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以国家基本公卫项目为契机推进社区健教工作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实施成果与经验总结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案例分享与互动环节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国家基本公卫项目概述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项目背景：随着社会经济的发展和人民生活水平的提高，社区居民对健康的需求日益增长。为满足这一需求，国家基本公卫项目应运而生，旨在提高社区居民的健康素养和生活质量。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增强社区居民的健康意识，提高其健康素养。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促进社区居民养成良好的健康习惯，降低慢性病的发生率。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优化社区卫生服务体系，提升基层卫生服务能力。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实施范围：国家基本公卫项目覆盖全国范围内的城市和农村社区，重点针对基层卫生服务中心和社区居民。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建立和完善社区健康教育体系，开展形式多样的健康教育活动。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定期为社区居民提供免费体检和健康咨询，建立健康档案。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针对慢性病高危人群开展干预措施，如制定个性化的运动和膳食计划。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组织专家进社区，为居民提供专业的健康指导和咨询服务。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项目实施范围和内容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刘利群与社区健康教育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31" r="20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刘利群的社区健康教育理念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强调预防为主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刘利群认为，预防是社区健康教育的核心，通过提高居民的健康意识和自我保健能力，降低疾病的发生率。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注重个体与群体相结合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刘利群认为，社区健康教育应同时关注个体和群体，既要针对个人提供健康知识和技能，也要从整体上改善社区环境和生活方式。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倡导健康生活方式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刘利群认为，健康的生活方式是保持身心健康的关键，社区健康教育应积极倡导健康饮食、适量运动、戒烟限酒等健康行为。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通过社区健康教育，可以提高居民的健康素养，使他们具备基本的健康知识和技能，更好地维护自身健康。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提高居民健康素养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健康的社区能够吸引更多的人才和资源，促进社区的经济和社会发展。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通过预防疾病和促进健康，社区健康教育可以降低医疗费用支出，减轻国家和社会负担。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降低医疗费用支出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社区健康教育的重要性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包括常见慢性病的预防与管理、儿童和青少年健康、老年人保健、心理健康等。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采用多种形式和方法，如讲座、培训班、宣传册、宣传栏、健康咨询等。同时，利用现代信息技术手段，如微信公众号、APP等，提高宣传效果和覆盖面。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社区健康教育的主要内容和方法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以国家基本公卫项目为契机推进社区健教工作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https://d.book118.com/515142114132011040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2024-08-31T11:48:01.447</cp:lastPrinted>
  <dcterms:created xsi:type="dcterms:W3CDTF">2024-08-31T03:48:01Z</dcterms:created>
  <dcterms:modified xsi:type="dcterms:W3CDTF">2024-08-31T03:48:03Z</dcterms:modified>
</cp:coreProperties>
</file>