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4CE0B-83F8-45CB-97F0-0DF9EDA2D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0C745-AB7D-44DD-84BE-8C5EFC080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0B98C-AB5A-4C9D-9BCD-5C73C7364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2EC0D6-E1C8-44E4-B2C9-277737105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2A9360-B1BD-4F28-B22F-9F1B07922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15B51F-6FAA-41C9-82BF-63A3CD2BC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5850E3-1F48-4A2A-B697-F6BAA47DE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D7EBA-31B0-4E1A-A459-03307E302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5EE97-1148-494E-A472-A8284AD1C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444A3-68F8-4C64-86C1-29F48DADE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88144E-84FC-4706-91EC-20D83CBBD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143024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卵巢囊肿术前护理查房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卵巢囊肿概述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术前心理护理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术前身体准备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术前疼痛管理策略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术后并发症预防措施及护理要点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总结与展望：提高卵巢囊肿术前护理质量的关键要素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卵巢囊肿概述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064" r="410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68" r="316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卵巢囊肿是女性生殖器官中的一种常见肿瘤，多为良性，但也有恶变的可能。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卵巢囊肿的发病原因较为复杂，可能与遗传、环境、生活习惯等多种因素有关。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984" b="109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卵巢囊肿的症状因个体差异而异，常见的症状包括腹部不适、腹胀、腹痛、月经不调等。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卵巢囊肿的诊断主要依靠影像学检查，如超声、CT、MRI等，以及血液检查和病理学检查。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在术前，患者需要接受全面的身体检查，包括血液检查、心电图、胸透等，以评估患者的身体状况。同时，医生会告知患者术前注意事项，如饮食调整、避免剧烈运动等。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在术前，患者需要保持积极的心态，配合医生的治疗和建议。同时，患者需要注意个人卫生，避免感染。在术后，患者需要按照医生的建议进行康复和随访，以确保身体的恢复和健康。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术前准备与注意事项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术前心理护理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卵巢囊肿患者常常担心手术效果、术后恢复及可能出现的并发症。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焦虑、恐惧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抑郁、沮丧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不安、烦躁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部分患者可能因病情反复、长时间治疗而产生抑郁情绪。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由于疾病影响日常生活，患者可能出现烦躁不安的情绪。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患者心理状态评估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413" r="2541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801" r="2580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9886" r="988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心理干预措施及效果评价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帮助患者认识并改变消极的思维和行为模式，增强应对压力的能力。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通过深呼吸、渐进性肌肉松弛等方法，缓解患者紧张情绪。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与患者保持良好沟通，提供情感支持，增强其信心。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通过患者自评、他评及量表评估等方法，对心理干预效果进行综合评价。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认知行为疗法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放松训练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效果评价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鼓励家属给予患者关心和支持，共同面对疾病挑战。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家属心理支持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与家属建立良好的沟通渠道，了解其需求和担忧，提供专业建议。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指导家属参与患者的心理干预过程，提高家庭支持力度。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家属参与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家属心理支持与沟通技巧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术前身体准备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286" b="132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饮食调整与营养支持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高营养食物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鼓励患者多食用高蛋白、高维生素、易消化的食物，如瘦肉、蛋类、奶类、豆类等，以增强体质，促进术后恢复。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避免刺激性食物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避免食用辛辣、油腻、生冷等刺激性食物，以免影响消化和伤口愈合。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术前禁食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术前需禁食8-12小时，禁饮4小时，以免术中呕吐或术后腹胀。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血常规、尿常规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凝血功能检查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心电图、胸透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B超检查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术前检查项目及意义解释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668" r="1466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31917" r="3191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了解患者的基本生理状况，排除感染等潜在疾病。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了解患者的凝血功能，预防术中出血。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了解患者的心肺功能，确保手术安全。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了解卵巢囊肿的大小、位置、性质等信息，为手术提供依据。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https://d.book118.com/515143024240011040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2024-08-31T22:24:28.440</cp:lastPrinted>
  <dcterms:created xsi:type="dcterms:W3CDTF">2024-08-31T14:24:28Z</dcterms:created>
  <dcterms:modified xsi:type="dcterms:W3CDTF">2024-08-31T14:24:30Z</dcterms:modified>
</cp:coreProperties>
</file>