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DC22A-0CE1-49D5-BDC0-425966B3F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C246C-DC48-46F8-9039-8BA076F22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3FBC3-A01B-4169-9AEA-EE5BE0884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98A97-F430-4AED-9396-1F131290A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2716C-8865-450B-9059-D2BCC9FB7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3D96EC-4EB8-4DF7-B4B2-F418329DF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985D74-F31A-4008-9D69-6D4105D8D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ADC73-3080-41B5-B368-EBCB8BB21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B14FA-0C5C-4EA6-A4C6-8C4685E81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94DC9-8EC6-4015-8DCC-684D96799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F5BAB-F72F-4281-8775-EC996A6E2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0013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手势PPT基本内容\n## 1.护理手势的定义与重要性\n### 1.1什么是护理手势及其在护理中的应用\n### 1.2护理手势的分类及其作用\n### 1.3护理手势在护理工作中的重要性\n## 2.护理手势的基本技巧与方法\n### 2.1护理手势的基本技巧及其操作方法\n### 2.2护理手势的操作流程及其注意事项\n### 2.3护理手势的练习方法与技巧\n## 3.护理手势的实践与应用\n### 3.1护理手势在临床护理中的应用案例\n### 3.2护理手势在护理教育中的应用及其意义\n### 3.3护理手势在护理研究中的应用及其前景\n## 4.护理手势的创新与发展\n### 4.1护理手势的创新思路与方法\n### 4.2护理手势的发展趋势及其影响因素\n### 4.3护理手势的创新实践与成果分享\n## 5.护理手势的总结与展望\n### 5.1护理手势的总结及其在护理工作中的价值\n### 5.2护理手势的展望及其未来发展\n### 5.3护理手势的学习与成长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护理手势PPT基本内容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护理手势的定义与重要性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什么是护理手势及其在护理中的应用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护理手势是一种非语言沟通方式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在护理工作中，手势可以帮助护士与患者建立信任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减少语言障碍，提高沟通效率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增强患者的舒适感和安全感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护理手势在护理中的应用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协助患者进行日常生活活动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提供心理支持和安慰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护理手势的分类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：如握手、拥抱、抚摸等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：如静脉穿刺、输液、换药等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：如点头、摇头、微笑等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护理手势的作用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传递信息：帮助护士与患者之间的沟通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增进关系：建立良好的护患关系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提高效率：简化护理操作流程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护理手势的分类及其作用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护理手势的重要性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减少护理差错和纠纷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增强患者的满意度和信任度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护理手势的实践意义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提高护士的沟通能力和专业素养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促进护理团队的协作和凝聚力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推动护理事业的发展和创新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护理手势在护理工作中的重要性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护理手势的基本技巧与方法</a:t>
            </a:r>
            <a:endParaRPr/>
          </a:p>
        </p:txBody>
      </p:sp>
      <p:sp>
        <p:nvSpPr>
          <p:cNvPr id="23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护理手势的基本技巧及其操作方法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护理手势的基本技巧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轻松自然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：手势要轻松、自然，避免生硬和夸张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协调一致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：手势与语言、表情等沟通方式协调一致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：尊重患者的感受和需求，避免不适和冒犯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护理手势的操作方法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基本手势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：如握手、拥抱、抚摸等，要轻柔、有力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专业手势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：如静脉穿刺、输液、换药等，要准确、迅速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沟通手势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：如点头、摇头、微笑等，要真诚、适度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护理手势的操作流程及其注意事项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护理手势的操作流程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：了解患者的需求和感受，选择合适的手势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实施手势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：按照操作方法进行手势操作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：观察患者的反应，调整手势和沟通方式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护理手势的注意事项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手部清洁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：避免污染患者和环境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肢体语言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：与患者保持眼神交流，增强沟通效果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：尊重患者的隐私和权益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护理手势的练习方法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模拟练习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：通过模拟场景进行手势练习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：观察优秀护士的手势技巧，学习借鉴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：在实际工作中进行手势操作，总结经验教训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护理手势的练习技巧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循序渐进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：从简单到复杂，逐步提高手势技巧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多感官结合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：结合视觉、听觉、触觉等多感官进行练习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：定期进行手势技巧的评估和反馈，持续改进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护理手势的练习方法与技巧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护理手势的实践与应用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护理手势在静脉输液中的应用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：了解患者的血管状况和需求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：进行静脉穿刺和固定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：观察患者是否舒适，调整手势和沟通方式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护理手势在生活护理中的应用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：了解患者的自理能力和需求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：协助患者进行日常生活活动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：观察患者是否满意，调整手势和沟通方式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护理手势在心理护理中的应用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：了解患者的心理状况和需求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：观察患者是否安心，调整手势和沟通方式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护理手势在临床护理中的应用案例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https://d.book118.com/515200132322011111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护理手势PPT基本内容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2024-09-17T21:43:01.151</cp:lastPrinted>
  <dcterms:created xsi:type="dcterms:W3CDTF">2024-09-17T13:43:01Z</dcterms:created>
  <dcterms:modified xsi:type="dcterms:W3CDTF">2024-09-17T13:43:03Z</dcterms:modified>
</cp:coreProperties>
</file>