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2BD9461-6D23-487F-BDA2-8CA8D5ED06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EC6ADA-070E-4F6B-9135-A11EDE9D58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AD9C178-E825-46BB-9A8F-36609BB137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EC9025-E2B1-4E28-9666-273AE3BB05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C131CE1-6DAD-476F-B8C3-6BBFD1F57F9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EA4FE8C-652D-40AA-9F0F-B900527F1AF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62CC4E3-2DE7-4A00-99C3-717DADC9C62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92CCD6-68A9-4076-A3C1-BDE6044F2E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2B1660F-9835-4BE0-B9C8-2FE61C643C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861FA1-2F21-4B52-9F26-685CDC32FE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EBB2FD-2587-409B-8A42-F57149FBEB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5201102340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中心静脉血氧饱和度监测在ICU中的安全性分析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中心静脉血氧饱和度监测技术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ICU中心静脉血氧饱和度监测的安全性评估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安全性改进措施与建议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安全性监测与效果评价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引言</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背景与目的</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本研究旨在探讨ScvO2监测在ICU中的安全性，为临床提供参考。</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随着医疗技术的不断发展，中心静脉血氧饱和度（ScvO2）监测在重症监护室（ICU）中的应用越来越广泛。</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ICU中心静脉血氧饱和度监测的意义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ScvO2监测能够实时反映组织器官的氧合状态，帮助医生评估患者的病情和治疗效果。</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对于危重患者，ScvO2监测可以及时发现氧供需失衡，指导医生调整治疗方案，改善患者预后。</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6667" r="16667"/>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6625" r="16625"/>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6667" r="16667"/>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虽然ScvO2监测在ICU中具有重要价值，但其安全性问题也备受关注。</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插入中心静脉导管进行ScvO2监测时，可能会发生一些并发症，如感染、出血、血栓形成等。</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因此，需要对ScvO2监测在ICU中的安全性进行全面评估，以确保患者的安全。</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安全性问题的提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中心静脉血氧饱和度监测技术</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中心静脉血氧饱和度（ScvO2）监测主要基于血液光谱分析技术，通过测量中心静脉血液中氧合血红蛋白和还原血红蛋白的比例来计算血氧饱和度。</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监测原理</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采用连续、实时的监测方式，将导管插入中心静脉，通过导管末端的传感器测量血液中氧合血红蛋白和还原血红蛋白的光吸收变化，从而计算出ScvO2值。</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监测方法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监测原理与方法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监测设备</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主要包括中心静脉导管、血氧饱和度监测仪和配套的数据处理系统。其中，血氧饱和度监测仪应具有高灵敏度、高分辨率和低噪声等特点，以确保测量结果的准确性和可靠性。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材料选择</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中心静脉导管应选用生物相容性好、柔软易弯曲、抗菌性能强的材料制成，以降低导管相关感染的风险。同时，传感器部分应选用对光吸收变化敏感的材料，以提高测量精度。</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监测设备与材料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操作流程</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严格无菌操作下，将中心静脉导管插入患者的中心静脉，连接血氧饱和度监测仪，设定合适的报警阈值，开始连续、实时的监测。在监测过程中，应密切关注患者的生命体征和ScvO2值的变化，及时调整治疗方案。</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操作规范</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为确保监测结果的准确性和可靠性，应定期对监测设备进行校准和维护。同时，医护人员应接受专业培训，熟练掌握监测技术的操作流程和注意事项。在监测过程中，应遵循无菌操作原则，降低感染风险。</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操作流程与规范</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ICU中心静脉血氧饱和度监测的安全性评估</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由于穿刺操作可能导致皮肤破损，从而增加细菌入侵的风险。</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穿刺部位感染</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7750" r="17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导管相关血流感染</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预防措施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458" r="174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中心静脉导管长时间留置可能引发导管相关血流感染，严重时可导致脓毒症。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严格的无菌操作、定期更换敷料和导管、使用抗菌药物封管等可降低感染风险。</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感染风险分析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预防措施</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熟练掌握穿刺技术、压迫止血、定期冲管等可降低出血风险；使用抗凝药物、定期更换导管等可预防血栓形成。</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出血风险</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穿刺过程中可能损伤血管壁，导致局部血肿或出血。</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血栓形成风险</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长期留置中心静脉导管可能引发血管内壁损伤，进而形成血栓。</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出血与血栓形成风险分析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42" r="1654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由于血液粘稠度增高或血流速度减慢，可能导致导管堵塞。</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导管堵塞</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患者活动或外力牵拉可能导致导管脱落或移位。</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导管脱落或移位</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定期冲管保持导管通畅、妥善固定导管避免脱落或移位等可降低导管相关并发症风险。同时，加强患者教育，提高其对导管的保护意识也至关重要。</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预防措施</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导管相关并发症风险分析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https://d.book118.com/515201102340011103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2024-09-13T13:07:07.578</cp:lastPrinted>
  <dcterms:created xsi:type="dcterms:W3CDTF">2024-09-13T05:07:07Z</dcterms:created>
  <dcterms:modified xsi:type="dcterms:W3CDTF">2024-09-13T05:07:09Z</dcterms:modified>
</cp:coreProperties>
</file>