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86C3A-0C37-4344-B3CE-3698965E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C943B-415B-4D19-B2F5-8ED5729AA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403C-8FBC-457F-9843-C1CE7102A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31F6D-8461-4F18-9645-8BB9728A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79F6F-C302-4D9F-B3FA-27C253A4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E2B4C-CA47-4F5F-878D-6712D393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5C593-317F-4217-AE8E-4B5322E3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C454A-A366-4618-AFD1-ECCA0C00F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5A650-C413-479E-947E-97FB7484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7ECFC-8131-4A61-8511-DEC3A799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1103C-9FE3-4702-AB1C-4E2E57B36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0114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家长会习惯与学生学习方法的影响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家长会习惯现状分析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学生学习方法现状分析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家长会习惯对学生学习方法的影响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如何改进家长会习惯以促进学生学习方法提升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探讨家长会习惯对学生学习方法的影响，提高家长对学生学习方法的关注和引导。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分析不同家长会习惯对学生学习方法的积极和消极影响，为改进家长会提供建议。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63" r="1596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457" r="1345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家长会中家长的学习方法和教育理念分享。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家长对学生学习方法的了解和关注程度。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家长在家长会中与教师的沟通和交流情况。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针对不同年级、学科和学生特点，探讨家长会习惯对学生学习方法的影响及改进建议。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家长会习惯现状分析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大多数学校每学期至少召开一次家长会，部分学校甚至每月召开一次。但实际操作中，由于各种原因（如节假日、考试等），家长会的召开频率可能会有所调整。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通常，家长会的参与度较高，大部分家长都会积极参加。但也有一些家长因为工作或其他原因无法参加，导致参与度不足。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召开频率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参与度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家长会召开频率及参与度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家长在家长会上主要关注孩子的学习成绩、在校表现、心理健康等方面。同时，他们也会对学校的教育理念、师资力量、教学设施等提出意见和建议。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除了上述关注点外，家长还会就孩子的教育问题、学校的发展规划、家校合作等方面进行讨论。这些讨论内容有助于家长更好地了解学校和孩子的情况，促进家校之间的沟通和合作。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家长关注点与讨论内容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部分家长反映，家长会的召开时间与他们的工作时间冲突，导致他们无法参加。因此，如何合理安排家长会的时间，提高家长的参与度，是一个需要解决的问题。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有时候，家长和老师之间的沟通不够顺畅，导致信息传递不及时或不准确。这可能会影响家长对孩子学习情况的了解，甚至引发误解和矛盾。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不同家庭的教育理念可能存在差异，这可能会导致家长和老师在某些问题上产生分歧。如何协调这些分歧，达成共识，是另一个需要面对的挑战。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学生学习方法现状分析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注重基础知识掌握，强调记忆和模仿，学习方法以听讲、背诵、练习为主。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知识难度加深，需要理解概念和原理，学习方法转向自主学习、思考和总结。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知识更加抽象和深入，需要培养批判性思维和创新能力，学习方法强调自主学习、探究和合作。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不同年级和科目学习方法差异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84" r="212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注重阅读、写作和口语表达，需要积累词汇、语法和文学知识。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强调逻辑思维和问题解决能力，需要掌握基本概念、定理和解题方法。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注重听、说、读、写四项基本技能，需要积累词汇、语法和文化背景知识。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强调实验操作和探究能力，需要理解基本概念和原理，掌握实验技能和数据分析能力。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物理、化学、生物等理科科目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不同年级和科目学习方法差异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定期回顾学习内容，总结学习方法和经验，不断改进和提高学习效率。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积极参与课堂讨论，主动提问和回答问题，加深对知识的理解和记忆。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设定明确的学习目标，制定合理的学习计划，并坚持执行。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与同学组建学习小组，共同讨论问题、分享学习资源和经验，相互促进学习进步。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反思和总结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优秀学习方法案例分享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https://d.book118.com/515201143023011101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2024-09-09T09:07:38.964</cp:lastPrinted>
  <dcterms:created xsi:type="dcterms:W3CDTF">2024-09-09T01:07:38Z</dcterms:created>
  <dcterms:modified xsi:type="dcterms:W3CDTF">2024-09-09T01:07:40Z</dcterms:modified>
</cp:coreProperties>
</file>