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C8E8A1-129D-4FD9-9F25-70489A600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1D19C1-7EAB-4011-B26E-8162316B4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605C91-F4BF-4BC2-BBA4-9EFC050B9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09BED8-A630-4C40-A862-37D0DB497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CBFC46-2207-44DB-9935-40F26E691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844236-686D-49C7-9368-190713512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30FB4B-CABF-47DB-8C2D-AB787A6B4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234350-A98F-4497-9535-29B6DBBD7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5F7876-76DC-4451-8BB4-C675691BA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282F11-40F1-47DE-A68F-61E5466B1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319BCD-C853-4BFD-B011-F33AEA580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202011341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心血管护理教学查房ppt课件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心血管疾病的护理原则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心血管疾病的预防与控制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心血管疾病患者的心理护理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心血管疾病护理的未来发展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心血管疾病是指一系列涉及心脏和血管的疾病，包括冠心病、高血压、心肌炎等。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是一类涉及心脏和血管的疾病，其分类多种多样。其中，冠心病是最常见的心血管疾病之一，主要是由于冠状动脉粥样硬化导致心肌缺血或坏死。高血压则是另一种常见的心血管疾病，长期高血压会对心脏和血管造成损害。此外，心肌炎等其他心脏疾病也属于心血管疾病的范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心血管疾病的定义与分类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967" r="2196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心血管疾病在全球范围内具有较高的发病率和死亡率，尤其在中老年人群中更为常见。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血管疾病是一种全球性的健康问题，其在全球范围内的发病率和死亡率一直居高不下。根据流行病学研究，心血管疾病在中老年人群中更为常见，尤其是40岁以上的成年人。此外，心血管疾病在男性中的发病率略高于女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心血管疾病的流行病学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心血管疾病的临床表现多种多样，常见的症状包括心悸、胸闷、胸痛等。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的临床表现因其种类和程度而异，但常见的症状包括心悸、胸闷、胸痛等。心悸是指心跳加速或心律不齐，可能由心脏疾病引起；胸闷是指胸部憋闷、呼吸困难等症状；胸痛则通常表现为心前区疼痛，可能由冠心病、心绞痛等疾病引起。此外，还有其他一些心血管疾病的症状，如乏力、气短、下肢水肿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心血管疾病的临床表现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心血管疾病的护理原则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545" r="1554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666" r="1866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心血管疾病的常规护理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定期监测患者的血压、心率、呼吸等指标，以及时发现异常情况。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指导患者合理饮食，控制盐、脂肪的摄入，多食用富含膳食纤维的食物。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根据患者的身体状况，制定合适的运动计划，如散步、慢跑等有氧运动。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关注患者的心理状态，给予必要的心理疏导和支持。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监测生命体征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识别急救信号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急救流程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药物使用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转运护理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心血管疾病的急救护理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49" r="1654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及时发现患者胸痛、呼吸困难等急性症状，迅速采取急救措施。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熟悉急救流程，如心肺复苏、除颤等，确保在紧急情况下能够迅速应对。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掌握常用急救药物的作用、用法和注意事项，以便在需要时能够正确使用。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在转运患者过程中，注意保持患者呼吸道通畅，监测生命体征，确保安全转运。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对患者进行全面的康复评估，了解患者的身体状况和康复需求。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康复评估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根据评估结果，制定个性化的康复计划，包括运动、心理等方面的指导。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康复计划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定期跟进患者的康复进展，及时调整康复计划，确保康复效果。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康复跟进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向患者宣传心血管疾病的预防知识，提高患者的自我保健意识，预防疾病复发。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预防复发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心血管疾病的康复护理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心血管疾病的预防与控制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https://d.book118.com/515202011341011040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2024-09-01T08:07:04.768</cp:lastPrinted>
  <dcterms:created xsi:type="dcterms:W3CDTF">2024-09-01T00:07:04Z</dcterms:created>
  <dcterms:modified xsi:type="dcterms:W3CDTF">2024-09-01T00:07:06Z</dcterms:modified>
</cp:coreProperties>
</file>