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A0060-9844-4AE8-8315-2711AE841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BF59F-96A2-4871-AA64-9772E852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20B84-3160-4535-8856-4D390DB4D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E95E6-DB7A-467E-818C-4F204FFDF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C7249-2223-4991-AFF3-3D135BF8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ED0AE-3120-4044-9586-07218284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C8408-CCDA-4C01-8211-1CC2CB90D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330AC-93FB-4FAE-BB15-495F600BC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2DBDD-D0ED-41BF-AA88-AC0DCEB78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2113E-F19C-460B-9F50-3919CF7FC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02193-D98C-470A-B9EC-5B0A771F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032010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实验DNA的粗提取课件（苏教版必修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实验拓展与思考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掌握DNA的粗提取方法。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了解DNA的物理和化学性质。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培养实验操作技能和观察能力。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DNA在不同浓度的盐溶液中溶解度不同。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DNA在氯化钠溶液中的溶解度最低，因此可以通过调节氯化钠浓度来提取DNA。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在高浓度的盐溶液中，DNA的溶解度降低，因此可以通过过滤或离心来分离DNA。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氯化钠、酒精、蒸馏水等试剂。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鸡血细胞液或哺乳动物肝脏细胞液。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离心管、玻璃棒、滤纸、滴管等实验器材。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实验材料准备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准备新鲜的鸡血细胞、蒸馏水、洗涤剂、食盐、滤纸、离心管、离心机等。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实验器材消毒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确保所有的实验器材都经过严格的消毒程序，以避免污染。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实验环境设置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确保实验室环境整洁，避免尘埃和其他污染源。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鸡血细胞处理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将鸡血细胞与洗涤剂混合，用玻璃棒搅拌，使血细胞充分裂解。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加盐与静置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向裂解液中加入食盐，使DNA充分沉淀，静置一段时间。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离心分离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将上清液去除，留下DNA沉淀物。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洗涤DNA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用蒸馏水多次洗涤DNA沉淀物，去除残留的盐分和其他杂质。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DNA保存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将提取出的DNA保存于4°C的冰箱中，避免阳光直射和反复冻融。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实验清理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清理实验现场，确保实验室整洁。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实验数据记录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详细记录实验过程中的数据和现象，以便后续分析和总结。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对提取出的DNA进行质量检测，分析实验结果是否符合预期。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https://d.book118.com/515203201014011110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2024-09-15T04:47:48.996</cp:lastPrinted>
  <dcterms:created xsi:type="dcterms:W3CDTF">2024-09-14T20:47:49Z</dcterms:created>
  <dcterms:modified xsi:type="dcterms:W3CDTF">2024-09-14T20:47:50Z</dcterms:modified>
</cp:coreProperties>
</file>