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2C979D-E0BE-4C0D-B975-BF9A9E514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D399FD-3C9D-422E-A37A-4D9E3B4E1C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EFE9AA-AE22-486D-B903-E5B1DDAA9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05809F-092C-4801-81BF-1ADAE214B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863BC6-D451-4F4B-92B1-D6E5A8A177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7698C3-6315-4C75-985A-7BB136A263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617DD1-330B-45AB-8D57-69FB71A688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CAE06-EA23-4255-9CC9-96173A1CFE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E2878-9613-4B67-B983-B01161C92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602EEA-FA72-4745-A742-46C1268C0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E94CA-35DA-4571-A16F-F9138B712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20413411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《曲线论基本定理》PPT课件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曲线论基本定理概述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曲线论基本定理的证明</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曲线论基本定理的应用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曲线论基本定理的推广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曲线论基本定理的案例分析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曲线论基本定理概述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在平面或空间中，一条封闭的简单曲线将平面或空间分成两个互不相通的区域，其中一个区域在曲线的内部，另一个区域在曲线的外部。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曲线论基本定理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一个连续的、没有自交点的、首尾相连的曲线。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封闭的简单曲线</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两个区域之间没有公共点，即一个区域中的点不可能在另一个区域中。</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互不相通的区域</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定理定义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基础几何学理论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曲线论基本定理是几何学中的基础理论之一，是研究平面或空间几何性质的重要工具。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应用广泛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该定理在许多领域都有广泛的应用，如计算机图形学、机器人学、物理学等。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解决问题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该定理可以用来解决许多实际问题，如地图绘制、建筑设计、交通规划等。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5000" b="1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证明方法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该定理有多种证明方法，其中最常用的是利用向量场和拓扑学的方法进行证明。</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早期发现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曲线论基本定理的早期发现可以追溯到古希腊数学家欧几里得的时代。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随着几何学的发展，该定理逐渐被完善和推广，成为现代几何学中的重要定理之一。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定理历史背景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曲线论基本定理的证明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步骤一</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引入曲线的参数方程，分析曲线的几何特性。</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步骤三</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结合曲线的性质，证明定理的主要结论。</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步骤二</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利用参数方程，推导出曲线的长度、面积和体积的计算公式。</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方法概述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通过几何直观和代数推导相结合，利用曲线的性质和参数方程，逐步推导出曲线论基本定理。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证明方法一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方法概述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利用微积分的知识，通过对曲线的积分表达式进行推导，证明曲线论基本定理。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步骤一</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建立曲线的积分表达式，分析其几何意义。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步骤二</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利用微积分中的基本定理，推导曲线的长度、面积和体积的积分公式。</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步骤三</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结合积分表达式的性质，证明定理的主要结论。</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证明方法二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95" r="109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5075" r="1507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通过引入向量场和流形等概念，利用向量分析的方法证明曲线论基本定理。</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方法概述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建立向量场和流形的基本概念，分析其在曲线论中的应用。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步骤一</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利用向量场的性质，推导曲线的长度、面积和体积的计算公式。</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步骤二</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结合向量分析和流形的性质，证明定理的主要结论。</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步骤三</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证明方法三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曲线论基本定理的应用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https://d.book118.com/515204134114011044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2024-09-06T15:42:32.101</cp:lastPrinted>
  <dcterms:created xsi:type="dcterms:W3CDTF">2024-09-06T07:42:32Z</dcterms:created>
  <dcterms:modified xsi:type="dcterms:W3CDTF">2024-09-06T07:42:34Z</dcterms:modified>
</cp:coreProperties>
</file>