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7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56354-4AF6-443C-8B1D-4FDB63BD7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F9CA1-72BD-4460-A955-D72687710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48F89-F2B2-4BC0-A417-64B20E6D4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6BDFF-D6ED-4394-AD49-E98B10213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656410-BA84-4BF2-9B34-10C144662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A4DF32-A98C-4223-BF84-9C09571DF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A3BE5B-A26C-467F-AB95-5C50D565A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5A917-E664-45FB-9C09-53AAEA1D3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82214-4D49-420F-BD21-9A2FB7561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1582A-5848-4453-A6E0-96AE9BE98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C6A5F-E554-4965-83C0-8CEF6409D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365" r:id="rId2"/>
    <p:sldLayoutId id="2147491366" r:id="rId3"/>
    <p:sldLayoutId id="2147491367" r:id="rId4"/>
    <p:sldLayoutId id="2147491368" r:id="rId5"/>
    <p:sldLayoutId id="2147491369" r:id="rId6"/>
    <p:sldLayoutId id="2147491370" r:id="rId7"/>
    <p:sldLayoutId id="2147491371" r:id="rId8"/>
    <p:sldLayoutId id="2147491372" r:id="rId9"/>
    <p:sldLayoutId id="2147491373" r:id="rId10"/>
    <p:sldLayoutId id="214749137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1002004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选矿厂专题安全培训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选矿厂安全培训的重要性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选矿厂安全操作规程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选矿厂常见安全隐患及预防措施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选矿厂安全文化建设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选矿厂安全培训效果评估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选矿厂安全培训的重要性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安全培训的意义</a:t>
            </a:r>
            <a:endParaRPr lang="zh-CN" altLang="en-US"/>
          </a:p>
        </p:txBody>
      </p:sp>
      <p:sp>
        <p:nvSpPr>
          <p:cNvPr id="104895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提高员工安全意识，减少事故发生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5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规范操作流程，降低职业病风险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提升应急处理能力，减少事故损失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符合法规要求，保障企业合法经营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安全事故案例分析</a:t>
            </a:r>
            <a:endParaRPr lang="zh-CN" altLang="en-US"/>
          </a:p>
        </p:txBody>
      </p:sp>
      <p:sp>
        <p:nvSpPr>
          <p:cNvPr id="104900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事故案例：某选矿厂因操作不当引发安全事故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1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事故原因：缺乏安全意识和培训，员工操作不规范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2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事故后果：人员伤亡和财产损失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2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安全培训的重要性：提高员工安全意识和技能，预防类似事故发生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安全培训对生产的影响</a:t>
            </a:r>
            <a:endParaRPr lang="zh-CN" altLang="en-US"/>
          </a:p>
        </p:txBody>
      </p:sp>
      <p:sp>
        <p:nvSpPr>
          <p:cNvPr id="104906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提高生产效率，降低生产成本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提升应急处理能力，减少损失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规范操作流程，保障生产安全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提高员工安全意识，减少事故发生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选矿厂安全操作规程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设备操作规程</a:t>
            </a:r>
            <a:endParaRPr lang="zh-CN" altLang="en-US"/>
          </a:p>
        </p:txBody>
      </p:sp>
      <p:sp>
        <p:nvSpPr>
          <p:cNvPr id="104916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维护保养：定期对设备进行清洁、润滑和检查，确保设备正常运行。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设备启动前检查：确认设备正常，检查安全防护装置是否完好。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操作步骤：按照规定的操作程序进行设备的启动、运行和停止。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应急处理：遇到设备故障或危险情况时，应立即停机并报告相关人员进行处理。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安全生产流程</a:t>
            </a:r>
            <a:endParaRPr lang="zh-CN" altLang="en-US"/>
          </a:p>
        </p:txBody>
      </p:sp>
      <p:sp>
        <p:nvSpPr>
          <p:cNvPr id="104923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操作后：清理现场，记录工作情况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操作前：检查设备，确保安全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操作中：按照规程操作，注意观察异常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应急处理：遇到问题及时报告，采取措施防止事故扩大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应急处理措施</a:t>
            </a:r>
            <a:endParaRPr lang="zh-CN" altLang="en-US"/>
          </a:p>
        </p:txBody>
      </p:sp>
      <p:sp>
        <p:nvSpPr>
          <p:cNvPr id="10492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发生事故时，应立即报告并启动应急预案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现场人员应迅速撤离，确保人身安全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采取有效措施控制事故扩大，防止次生事故发生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配合相关部门进行事故调查，查明原因并制定改进措施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安全检查制度</a:t>
            </a:r>
            <a:endParaRPr lang="zh-CN" altLang="en-US"/>
          </a:p>
        </p:txBody>
      </p:sp>
      <p:sp>
        <p:nvSpPr>
          <p:cNvPr id="10493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定期检查：选矿厂应定期进行安全检查，确保设备、设施和环境的安全性。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不定期检查：在日常生产过程中，应进行不定期的安全检查，及时发现并处理安全隐患。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检查内容：包括但不限于设备运行状况、安全防护设施、作业环境等，确保符合安全标准。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记录与报告：每次安全检查都应做好详细记录，发现问题及时报告并采取措施进行整改。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选矿厂常见安全隐患及预防措施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https://d.book118.com/515210020042011113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选矿厂专题安全培训</vt:lpstr>
      <vt:lpstr>目录</vt:lpstr>
      <vt:lpstr>单击添加章节标题</vt:lpstr>
      <vt:lpstr>选矿厂安全培训的重要性</vt:lpstr>
      <vt:lpstr>安全培训的意义</vt:lpstr>
      <vt:lpstr>安全事故案例分析</vt:lpstr>
      <vt:lpstr>安全培训对生产的影响</vt:lpstr>
      <vt:lpstr>选矿厂安全操作规程</vt:lpstr>
      <vt:lpstr>设备操作规程</vt:lpstr>
      <vt:lpstr>安全生产流程</vt:lpstr>
      <vt:lpstr>应急处理措施</vt:lpstr>
      <vt:lpstr>安全检查制度</vt:lpstr>
      <vt:lpstr>选矿厂常见安全隐患及预防措施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2024-09-19T20:39:57.355</cp:lastPrinted>
  <dcterms:created xsi:type="dcterms:W3CDTF">2024-09-19T12:39:57Z</dcterms:created>
  <dcterms:modified xsi:type="dcterms:W3CDTF">2024-09-19T12:39:59Z</dcterms:modified>
</cp:coreProperties>
</file>