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32B3A-3B61-48D3-A110-D1420455E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B9BCB-71A3-4B9D-9DC3-658CE02E7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B0A56-1C40-4C04-A25E-981645E9B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3344C-9309-4318-8055-7BFA60F90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06E297-4A86-4563-AB82-E34592365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45CD67-4CDE-4036-AD80-E42ED5B79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8A9B09-FE8E-471F-84A1-B957691C0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FC195-DF5D-4A37-9B51-D5C6869BE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77FBC-50FC-4093-A8E0-E5CFD9AFB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F7590-EEEB-4692-BA70-548D94D61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6E062-3256-496E-9D42-7F2F34886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113433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老年下肢静脉血栓护理查房PPT课件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老年下肢静脉血栓概述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老年下肢静脉血栓的护理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老年下肢静脉血栓的预防与控制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老年下肢静脉血栓的案例分析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老年下肢静脉血栓概述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355" b="2735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老年人是下肢静脉血栓的高发人群，主要原因是血管老化、血液黏稠度增加和血管内皮损伤等。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下肢静脉血栓是指下肢静脉血管内由血液凝集形成的血栓，导致血管堵塞，影响血液循环。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90" b="1719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血管老化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老年人血管弹性减弱，血管壁变薄，容易形成血栓。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血液黏稠度增加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老年人血脂、血糖等水平较高，血液黏稠度增加，血流速度减慢，容易形成血栓。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血管内皮损伤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长期卧床、骨折、手术等原因可能导致血管内皮损伤，从而引发血栓形成。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老年下肢静脉血栓的成因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下肢肿胀、疼痛，活动后加重。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感觉异常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下肢麻木、感觉异常，严重时可出现肌肉萎缩。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皮肤改变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皮肤颜色发红或发绀，皮肤温度升高。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呼吸困难、胸闷、心悸等。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老年下肢静脉血栓的症状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老年下肢静脉血栓的护理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保持患肢清洁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每日清洁患肢，保持皮肤干燥，避免感染。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观察患肢情况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密切观察患肢的颜色、温度、肿胀程度和感觉，及时发现异常情况。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定期记录数据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记录患肢周径、水肿程度等数据，为后续治疗提供依据。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关注老年患者的心理状态，给予关心、安慰和支持，增强其战胜疾病的信心。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给予心理支持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引导积极配合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向患者及家属介绍下肢静脉血栓形成的原因、治疗方法和护理措施，提高其认知水平。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引导患者积极配合治疗和护理，促进康复进程。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在医生的指导下，鼓励老年患者进行适度活动，促进血液循环。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根据患者的具体情况，制定个性化的康复训练计划，包括肌肉收缩练习、关节活动等。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指导患者避免长时间久坐、久站，注意调整姿势，预防下肢静脉血栓形成。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老年下肢静脉血栓的预防与控制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https://d.book118.com/515211343300011042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2024-09-04T03:11:03.790</cp:lastPrinted>
  <dcterms:created xsi:type="dcterms:W3CDTF">2024-09-03T19:11:03Z</dcterms:created>
  <dcterms:modified xsi:type="dcterms:W3CDTF">2024-09-03T19:11:05Z</dcterms:modified>
</cp:coreProperties>
</file>