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B53E64-CBE0-4044-A3C0-1C279D5DCC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A0FD62-D084-4EC5-B02E-2F09A66CF5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92963F-EC19-4403-8711-206B29E56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989A97-6859-4DE1-994F-881CD01684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9EB00F-FF23-4E7F-A9E9-C999591D75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2E508F-45DE-47BD-8D54-12FD326A2B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DF8E70-5909-4D70-BA3F-39C2E1F204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4065FB-122B-4864-A49D-56C0A3951D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A49E7A-C00A-4EAE-B0D6-5703467502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021C4C-2A4E-4554-9680-A66BB6C30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8C1FE5-B836-42EE-B8A1-FA2809AC8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7.png" /><Relationship Id="rId4" Type="http://schemas.openxmlformats.org/officeDocument/2006/relationships/image" Target="../media/image13.pn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21323310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劳动防护用品的使用和维护安全培训</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劳动防护用品概述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劳动防护用品使用安全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劳动防护用品维护安全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案例分析：劳动防护用品事故案例解析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法律法规与标准规范解读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劳动防护用品概述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634" b="18634"/>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根据防护部位不同，劳动防护用品可分为头部防护、呼吸防护、眼面部防护、听力防护、躯体防护、手部防护、足部防护、坠落防护等。</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劳动防护用品是指为保护劳动者在生产过程中免遭或减轻事故伤害和职业危害所配备的防护装备。</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8408" b="8408"/>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作用</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劳动防护用品能够抵御或减轻各种事故伤害和职业危害，保护劳动者的生命安全和身体健康。</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重要性</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正确配备和使用劳动防护用品是预防事故和减少伤害的重要措施，也是企业安全生产的基本保障。</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作用与重要性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根据工作场所的危害因素、危害程度以及劳动者的身体状况和劳动强度等因素，选择适合的劳动防护用品。</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劳动防护用品应符合国家相关标准和行业规定，具备合格证明和标识，确保产品的质量和安全性。同时，企业应根据自身实际情况制定选用标准和管理制度。</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选用原则</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标准</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选用原则及标准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劳动防护用品使用安全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安全帽</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调整帽箍至合适位置，系紧下颚带，确保帽子紧贴头部。</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防护服</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根据工作环境选择合适的防护服，确保身体各部位得到保护。</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安全带</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检查安全带是否完好，高挂低用，确保固定在牢固的构件上。</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劳保鞋</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选择合适尺码的劳保鞋，确保脚趾、脚掌和脚跟得到保护。</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正确佩戴与使用方法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使用前检查</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每次使用前检查劳动防护用品是否完好，如有破损或失效应立即更换。</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遵守规定</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严格遵守劳动防护用品的使用规定，不得随意拆卸或更改。</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存放要求</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将劳动防护用品存放在干燥、通风的地方，避免阳光直射和高温。</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21" b="4421"/>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问题一</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安全帽下颚带松动</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解决方案</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及时调整帽箍和下颚带，确保帽子紧贴头部。</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问题二</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安全带磨损严重</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常见问题及解决方案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lumMod val="50000"/>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4" y="4577174"/>
            <a:ext cx="262812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问题三</a:t>
            </a:r>
            <a:endParaRPr lang="en-US" sz="1100"/>
          </a:p>
        </p:txBody>
      </p:sp>
      <p:sp>
        <p:nvSpPr>
          <p:cNvPr id="10" name="AutoShape 10"/>
          <p:cNvSpPr/>
          <p:nvPr/>
        </p:nvSpPr>
        <p:spPr>
          <a:xfrm>
            <a:off x="4650305" y="4975638"/>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防护服破损</a:t>
            </a:r>
            <a:endParaRPr lang="en-US" sz="1100"/>
          </a:p>
        </p:txBody>
      </p:sp>
      <p:sp>
        <p:nvSpPr>
          <p:cNvPr id="11" name="AutoShape 11"/>
          <p:cNvSpPr/>
          <p:nvPr/>
        </p:nvSpPr>
        <p:spPr>
          <a:xfrm>
            <a:off x="1564104" y="1428884"/>
            <a:ext cx="256724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解决方案</a:t>
            </a:r>
            <a:endParaRPr lang="en-US" sz="1100"/>
          </a:p>
        </p:txBody>
      </p:sp>
      <p:sp>
        <p:nvSpPr>
          <p:cNvPr id="12" name="AutoShape 12"/>
          <p:cNvSpPr/>
          <p:nvPr/>
        </p:nvSpPr>
        <p:spPr>
          <a:xfrm>
            <a:off x="1564104" y="1827351"/>
            <a:ext cx="2335900"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及时更换磨损严重的安全带，确保使用安全。</a:t>
            </a:r>
            <a:endParaRPr lang="en-US" sz="1100"/>
          </a:p>
        </p:txBody>
      </p:sp>
      <p:sp>
        <p:nvSpPr>
          <p:cNvPr id="13" name="AutoShape 13"/>
          <p:cNvSpPr/>
          <p:nvPr/>
        </p:nvSpPr>
        <p:spPr>
          <a:xfrm>
            <a:off x="7908169" y="142888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解决方案</a:t>
            </a:r>
            <a:endParaRPr lang="en-US" sz="1100"/>
          </a:p>
        </p:txBody>
      </p:sp>
      <p:sp>
        <p:nvSpPr>
          <p:cNvPr id="14" name="AutoShape 14"/>
          <p:cNvSpPr/>
          <p:nvPr/>
        </p:nvSpPr>
        <p:spPr>
          <a:xfrm>
            <a:off x="7908170" y="1827351"/>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及时更换破损的防护服，确保身体各部位得到保护。</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常见问题及解决方案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5473" r="5473"/>
          <a:stretch>
            <a:fillRect/>
          </a:stretch>
        </p:blipFill>
        <p:spPr>
          <a:xfrm>
            <a:off x="6099051"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劳保鞋不舒适</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选择合适的劳保鞋，确保穿着舒适，不影响工作。</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问题四</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解决方案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常见问题及解决方案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劳动防护用品维护安全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100" b="210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定期检查与保养制度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制定定期检查计划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根据劳动防护用品的种类和使用频率，制定合理的定期检查计划，确保用品始终处于良好状态。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保养流程规范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明确各类劳动防护用品的保养流程，包括清洁、润滑、紧固等步骤，确保用品的正常使用和延长使用寿命。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检查记录保存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对每次检查的结果进行详细记录，包括检查时间、检查人员、存在问题等，以便追踪和管理。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https://d.book118.com/515213233100011112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2024-09-18T11:22:22.549</cp:lastPrinted>
  <dcterms:created xsi:type="dcterms:W3CDTF">2024-09-18T03:22:22Z</dcterms:created>
  <dcterms:modified xsi:type="dcterms:W3CDTF">2024-09-18T03:22:24Z</dcterms:modified>
</cp:coreProperties>
</file>