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C201F3-AD06-4472-A963-8899A2ABF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82CA0-D40D-4D79-870A-4742898DB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49FD30-C8F3-4D98-B874-217355CB4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C7563E-3F20-426E-A052-8E34C693FF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7DFC29-6A1F-47DA-A5C0-BC0DD21284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8130C6-31C0-4E5E-919E-BD4E046056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AE0452-F233-4A37-AF0A-5ED756A402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C0345B-27EE-48BE-89B8-A75BE3A89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263D0B-EED7-4326-A816-E0A511254E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C3D9C1-F7DE-426D-BAB2-636FC4FFA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84FFFB-D3AE-4153-A9D6-0A9305736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214022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芯片制造与维修技术融合研究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芯片制造与维修技术概述
 技术融合的必要性与可能性
 芯片制造流程与维修技术介绍
 技术融合的关键技术与难点
 研究现状与发展趋势
 应用案例与效果分析
 面临的挑战与未来发展
 结论与建议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芯片制造与维修技术概述</a:t>
            </a:r>
          </a:p>
        </p:txBody>
      </p:sp>
      <p:sp>
        <p:nvSpPr>
          <p:cNvPr id="3" name="Subtitle 2"/>
          <p:cNvSpPr>
            <a:spLocks noGrp="1"/>
          </p:cNvSpPr>
          <p:nvPr>
            <p:ph type="subTitle" idx="1"/>
          </p:nvPr>
        </p:nvSpPr>
        <p:spPr/>
        <p:txBody>
          <a:bodyPr/>
          <a:lstStyle/>
          <a:p>
            <a:r>
              <a:t>芯片制造与维修技术融合研究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芯片制造与维修技术概述</a:t>
            </a:r>
          </a:p>
        </p:txBody>
      </p:sp>
      <p:sp>
        <p:nvSpPr>
          <p:cNvPr id="3" name="Content Placeholder 2"/>
          <p:cNvSpPr>
            <a:spLocks noGrp="1"/>
          </p:cNvSpPr>
          <p:nvPr>
            <p:ph sz="half" idx="2"/>
          </p:nvPr>
        </p:nvSpPr>
        <p:spPr/>
        <p:txBody>
          <a:bodyPr/>
          <a:lstStyle/>
          <a:p>
            <a:r>
              <a:t>1.芯片制造与维修的重要性：随着科技的飞速发展，芯片已成为现代电子设备的核心组件，芯片制造与维修技术对于保障设备正常运行至关重要。</a:t>
            </a:r>
          </a:p>
          <a:p>
            <a:r>
              <a:t>2.芯片制造流程：芯片制造涉及多个环节，包括晶圆制备、氧化、光刻、刻蚀、掺杂和测试等，每个环节都需精细控制以确保芯片性能。</a:t>
            </a:r>
          </a:p>
          <a:p>
            <a:r>
              <a:t>3.芯片维修技术分类：芯片维修主要包括功能性维修和恢复性维修，前者旨在预防故障，后者则针对已出现故障进行修复。</a:t>
            </a:r>
          </a:p>
          <a:p/>
        </p:txBody>
      </p:sp>
      <p:sp>
        <p:nvSpPr>
          <p:cNvPr id="4" name="Text Placeholder 3"/>
          <p:cNvSpPr>
            <a:spLocks noGrp="1"/>
          </p:cNvSpPr>
          <p:nvPr>
            <p:ph type="body" idx="3"/>
          </p:nvPr>
        </p:nvSpPr>
        <p:spPr/>
        <p:txBody>
          <a:bodyPr/>
          <a:lstStyle/>
          <a:p>
            <a:r>
              <a:t>芯片制造技术发展趋势</a:t>
            </a:r>
          </a:p>
        </p:txBody>
      </p:sp>
      <p:sp>
        <p:nvSpPr>
          <p:cNvPr id="5" name="Content Placeholder 4"/>
          <p:cNvSpPr>
            <a:spLocks noGrp="1"/>
          </p:cNvSpPr>
          <p:nvPr>
            <p:ph sz="half" idx="4"/>
          </p:nvPr>
        </p:nvSpPr>
        <p:spPr/>
        <p:txBody>
          <a:bodyPr/>
          <a:lstStyle/>
          <a:p>
            <a:r>
              <a:t>1.技术节点不断缩小：随着制程技术不断进步，芯片制造的技术节点持续缩小，提高芯片性能和集成度。</a:t>
            </a:r>
          </a:p>
          <a:p>
            <a:r>
              <a:t>2.新材料应用：新型材料如碳纳米管、二维材料等在芯片制造中的应用，有助于提高芯片性能和稳定性。</a:t>
            </a:r>
          </a:p>
          <a:p>
            <a:r>
              <a:t>3.智能制造：引入人工智能和机器学习技术，优化制造流程，提高生产效率和芯片良率。</a:t>
            </a:r>
          </a:p>
          <a:p/>
        </p:txBody>
      </p:sp>
      <p:sp>
        <p:nvSpPr>
          <p:cNvPr id="6" name="Text Placeholder 5"/>
          <p:cNvSpPr>
            <a:spLocks noGrp="1"/>
          </p:cNvSpPr>
          <p:nvPr>
            <p:ph type="body" idx="1"/>
          </p:nvPr>
        </p:nvSpPr>
        <p:spPr/>
        <p:txBody>
          <a:bodyPr/>
          <a:lstStyle/>
          <a:p>
            <a:r>
              <a:t>芯片制造与维修技术概述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芯片制造与维修技术概述</a:t>
            </a:r>
          </a:p>
        </p:txBody>
      </p:sp>
      <p:sp>
        <p:nvSpPr>
          <p:cNvPr id="3" name="Content Placeholder 2"/>
          <p:cNvSpPr>
            <a:spLocks noGrp="1"/>
          </p:cNvSpPr>
          <p:nvPr>
            <p:ph sz="half" idx="2"/>
          </p:nvPr>
        </p:nvSpPr>
        <p:spPr/>
        <p:txBody>
          <a:bodyPr/>
          <a:lstStyle/>
          <a:p>
            <a:r>
              <a:t>1.技术挑战：随着芯片制程技术不断升级，维修难度相应增加，需要更精细的工具和技术。</a:t>
            </a:r>
          </a:p>
          <a:p>
            <a:r>
              <a:t>2.技术机遇：新兴技术如微纳机器人、智能诊断等为芯片维修带来新的可能，有望提高维修效率和成功率。</a:t>
            </a:r>
          </a:p>
          <a:p>
            <a:r>
              <a:t>以上内容仅供参考，具体内容应根据实际研究和分析结果来确定。</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芯片维修技术挑战与机遇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技术融合的必要性与可能性</a:t>
            </a:r>
          </a:p>
        </p:txBody>
      </p:sp>
      <p:sp>
        <p:nvSpPr>
          <p:cNvPr id="3" name="Subtitle 2"/>
          <p:cNvSpPr>
            <a:spLocks noGrp="1"/>
          </p:cNvSpPr>
          <p:nvPr>
            <p:ph type="subTitle" idx="1"/>
          </p:nvPr>
        </p:nvSpPr>
        <p:spPr/>
        <p:txBody>
          <a:bodyPr/>
          <a:lstStyle/>
          <a:p>
            <a:r>
              <a:t>芯片制造与维修技术融合研究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技术融合的必要性与可能性</a:t>
            </a:r>
          </a:p>
        </p:txBody>
      </p:sp>
      <p:sp>
        <p:nvSpPr>
          <p:cNvPr id="3" name="Text Placeholder 2"/>
          <p:cNvSpPr>
            <a:spLocks noGrp="1"/>
          </p:cNvSpPr>
          <p:nvPr>
            <p:ph type="body" idx="1"/>
          </p:nvPr>
        </p:nvSpPr>
        <p:spPr/>
        <p:txBody>
          <a:bodyPr/>
          <a:lstStyle/>
          <a:p>
            <a:r>
              <a:t>技术融合对芯片制造与维修的效率提升</a:t>
            </a:r>
          </a:p>
        </p:txBody>
      </p:sp>
      <p:sp>
        <p:nvSpPr>
          <p:cNvPr id="4" name="Content Placeholder 3"/>
          <p:cNvSpPr>
            <a:spLocks noGrp="1"/>
          </p:cNvSpPr>
          <p:nvPr>
            <p:ph sz="half" idx="2"/>
          </p:nvPr>
        </p:nvSpPr>
        <p:spPr/>
        <p:txBody>
          <a:bodyPr/>
          <a:lstStyle/>
          <a:p>
            <a:r>
              <a:t>1.技术融合可以大幅提高芯片制造与维修的效率和精度，减少生产时间和成本。</a:t>
            </a:r>
          </a:p>
          <a:p>
            <a:r>
              <a:t>2.通过技术融合，可以实现芯片制造与维修的全程自动化，提高生产效率和质量。</a:t>
            </a:r>
          </a:p>
          <a:p>
            <a:r>
              <a:t>3.技术融合还可以推动芯片制造与维修技术的不断创新和发展，提升产业整体竞争力。</a:t>
            </a:r>
          </a:p>
          <a:p/>
        </p:txBody>
      </p:sp>
      <p:sp>
        <p:nvSpPr>
          <p:cNvPr id="5" name="Text Placeholder 4"/>
          <p:cNvSpPr>
            <a:spLocks noGrp="1"/>
          </p:cNvSpPr>
          <p:nvPr>
            <p:ph type="body" idx="3"/>
          </p:nvPr>
        </p:nvSpPr>
        <p:spPr/>
        <p:txBody>
          <a:bodyPr/>
          <a:lstStyle/>
          <a:p>
            <a:r>
              <a:t>技术融合推动芯片制造与维修产业升级</a:t>
            </a:r>
          </a:p>
        </p:txBody>
      </p:sp>
      <p:sp>
        <p:nvSpPr>
          <p:cNvPr id="6" name="Content Placeholder 5"/>
          <p:cNvSpPr>
            <a:spLocks noGrp="1"/>
          </p:cNvSpPr>
          <p:nvPr>
            <p:ph sz="half" idx="4"/>
          </p:nvPr>
        </p:nvSpPr>
        <p:spPr/>
        <p:txBody>
          <a:bodyPr/>
          <a:lstStyle/>
          <a:p>
            <a:r>
              <a:t>1.技术融合可以促进芯片制造与维修产业的升级和转型，推动产业发展更加高端化和智能化。</a:t>
            </a:r>
          </a:p>
          <a:p>
            <a:r>
              <a:t>2.通过技术融合，可以引入更多新技术、新材料和新工艺，提高芯片的性能和质量，推动产业升级。</a:t>
            </a:r>
          </a:p>
          <a:p>
            <a:r>
              <a:t>3.技术融合还可以促进产业链的协同创新和发展，加强产业链上下游企业之间的合作和交流。</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技术融合的必要性与可能性</a:t>
            </a:r>
          </a:p>
        </p:txBody>
      </p:sp>
      <p:sp>
        <p:nvSpPr>
          <p:cNvPr id="3" name="Text Placeholder 2"/>
          <p:cNvSpPr>
            <a:spLocks noGrp="1"/>
          </p:cNvSpPr>
          <p:nvPr>
            <p:ph type="body" idx="1"/>
          </p:nvPr>
        </p:nvSpPr>
        <p:spPr/>
        <p:txBody>
          <a:bodyPr/>
          <a:lstStyle/>
          <a:p>
            <a:r>
              <a:t>技术融合提高芯片制造与维修的可靠性和稳定性</a:t>
            </a:r>
          </a:p>
        </p:txBody>
      </p:sp>
      <p:sp>
        <p:nvSpPr>
          <p:cNvPr id="4" name="Content Placeholder 3"/>
          <p:cNvSpPr>
            <a:spLocks noGrp="1"/>
          </p:cNvSpPr>
          <p:nvPr>
            <p:ph sz="half" idx="2"/>
          </p:nvPr>
        </p:nvSpPr>
        <p:spPr/>
        <p:txBody>
          <a:bodyPr/>
          <a:lstStyle/>
          <a:p>
            <a:r>
              <a:t>1.技术融合可以提高芯片制造与维修的可靠性和稳定性，减少产品不良率和故障率。</a:t>
            </a:r>
          </a:p>
          <a:p>
            <a:r>
              <a:t>2.通过技术融合，可以引入更多的检测和监控技术，实现对芯片制造与维修的全过程质量控制。</a:t>
            </a:r>
          </a:p>
          <a:p>
            <a:r>
              <a:t>3.技术融合还可以优化生产工艺和维修流程，提高产品的耐用性和可持续性。</a:t>
            </a:r>
          </a:p>
          <a:p/>
        </p:txBody>
      </p:sp>
      <p:sp>
        <p:nvSpPr>
          <p:cNvPr id="5" name="Text Placeholder 4"/>
          <p:cNvSpPr>
            <a:spLocks noGrp="1"/>
          </p:cNvSpPr>
          <p:nvPr>
            <p:ph type="body" idx="3"/>
          </p:nvPr>
        </p:nvSpPr>
        <p:spPr/>
        <p:txBody>
          <a:bodyPr/>
          <a:lstStyle/>
          <a:p>
            <a:r>
              <a:t>技术融合降低芯片制造与维修的成本</a:t>
            </a:r>
          </a:p>
        </p:txBody>
      </p:sp>
      <p:sp>
        <p:nvSpPr>
          <p:cNvPr id="6" name="Content Placeholder 5"/>
          <p:cNvSpPr>
            <a:spLocks noGrp="1"/>
          </p:cNvSpPr>
          <p:nvPr>
            <p:ph sz="half" idx="4"/>
          </p:nvPr>
        </p:nvSpPr>
        <p:spPr/>
        <p:txBody>
          <a:bodyPr/>
          <a:lstStyle/>
          <a:p>
            <a:r>
              <a:t>1.技术融合可以降低芯片制造与维修的成本，提高企业的盈利水平和市场竞争力。</a:t>
            </a:r>
          </a:p>
          <a:p>
            <a:r>
              <a:t>2.通过技术融合，可以实现生产资源的优化配置和高效利用，减少生产浪费和成本支出。</a:t>
            </a:r>
          </a:p>
          <a:p>
            <a:r>
              <a:t>3.技术融合还可以推动产业链的协同发展，降低整个产业的成本水平。</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技术融合的必要性与可能性</a:t>
            </a:r>
          </a:p>
        </p:txBody>
      </p:sp>
      <p:sp>
        <p:nvSpPr>
          <p:cNvPr id="3" name="Text Placeholder 2"/>
          <p:cNvSpPr>
            <a:spLocks noGrp="1"/>
          </p:cNvSpPr>
          <p:nvPr>
            <p:ph type="body" idx="1"/>
          </p:nvPr>
        </p:nvSpPr>
        <p:spPr/>
        <p:txBody>
          <a:bodyPr/>
          <a:lstStyle/>
          <a:p>
            <a:r>
              <a:t>技术融合促进芯片制造与维修的智能化发展</a:t>
            </a:r>
          </a:p>
        </p:txBody>
      </p:sp>
      <p:sp>
        <p:nvSpPr>
          <p:cNvPr id="4" name="Content Placeholder 3"/>
          <p:cNvSpPr>
            <a:spLocks noGrp="1"/>
          </p:cNvSpPr>
          <p:nvPr>
            <p:ph sz="half" idx="2"/>
          </p:nvPr>
        </p:nvSpPr>
        <p:spPr/>
        <p:txBody>
          <a:bodyPr/>
          <a:lstStyle/>
          <a:p>
            <a:r>
              <a:t>1.技术融合可以促进芯片制造与维修的智能化发展，推动产业的数字化转型和智能化升级。</a:t>
            </a:r>
          </a:p>
          <a:p>
            <a:r>
              <a:t>2.通过技术融合，可以引入更多的人工智能、大数据和云计算等技术，实现芯片制造与维修的智能化和自动化。</a:t>
            </a:r>
          </a:p>
          <a:p>
            <a:r>
              <a:t>3.技术融合还可以提高企业的信息化水平和数据管理能力，为企业的智能化发展提供有力支撑。</a:t>
            </a:r>
          </a:p>
          <a:p/>
        </p:txBody>
      </p:sp>
      <p:sp>
        <p:nvSpPr>
          <p:cNvPr id="5" name="Text Placeholder 4"/>
          <p:cNvSpPr>
            <a:spLocks noGrp="1"/>
          </p:cNvSpPr>
          <p:nvPr>
            <p:ph type="body" idx="3"/>
          </p:nvPr>
        </p:nvSpPr>
        <p:spPr/>
        <p:txBody>
          <a:bodyPr/>
          <a:lstStyle/>
          <a:p>
            <a:r>
              <a:t>技术融合提高芯片制造与维修的人才素质要求</a:t>
            </a:r>
          </a:p>
        </p:txBody>
      </p:sp>
      <p:sp>
        <p:nvSpPr>
          <p:cNvPr id="6" name="Content Placeholder 5"/>
          <p:cNvSpPr>
            <a:spLocks noGrp="1"/>
          </p:cNvSpPr>
          <p:nvPr>
            <p:ph sz="half" idx="4"/>
          </p:nvPr>
        </p:nvSpPr>
        <p:spPr/>
        <p:txBody>
          <a:bodyPr/>
          <a:lstStyle/>
          <a:p>
            <a:r>
              <a:t>1.技术融合对芯片制造与维修的人才素质提出了更高的要求，需要具备多学科知识和跨学科能力。</a:t>
            </a:r>
          </a:p>
          <a:p>
            <a:r>
              <a:t>2.通过技术融合，可以促进人才培养模式的创新和发展，培养更多具备实践能力和创新精神的高素质人才。</a:t>
            </a:r>
          </a:p>
          <a:p>
            <a:r>
              <a:t>3.技术融合还可以推动企业与高校、科研机构的合作和交流，加强人才培养和科技创新的联动发展。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芯片制造流程与维修技术介绍</a:t>
            </a:r>
          </a:p>
        </p:txBody>
      </p:sp>
      <p:sp>
        <p:nvSpPr>
          <p:cNvPr id="3" name="Subtitle 2"/>
          <p:cNvSpPr>
            <a:spLocks noGrp="1"/>
          </p:cNvSpPr>
          <p:nvPr>
            <p:ph type="subTitle" idx="1"/>
          </p:nvPr>
        </p:nvSpPr>
        <p:spPr/>
        <p:txBody>
          <a:bodyPr/>
          <a:lstStyle/>
          <a:p>
            <a:r>
              <a:t>芯片制造与维修技术融合研究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芯片制造流程与维修技术介绍</a:t>
            </a:r>
          </a:p>
        </p:txBody>
      </p:sp>
      <p:sp>
        <p:nvSpPr>
          <p:cNvPr id="3" name="Content Placeholder 2"/>
          <p:cNvSpPr>
            <a:spLocks noGrp="1"/>
          </p:cNvSpPr>
          <p:nvPr>
            <p:ph sz="half" idx="2"/>
          </p:nvPr>
        </p:nvSpPr>
        <p:spPr/>
        <p:txBody>
          <a:bodyPr/>
          <a:lstStyle/>
          <a:p>
            <a:r>
              <a:t>1.芯片设计：根据功能需求进行电路设计，通常采用先进的EDA工具进行。</a:t>
            </a:r>
          </a:p>
          <a:p>
            <a:r>
              <a:t>2.光刻技术：使用光刻机将设计好的电路图案转移到硅片上，制作出芯片的基础结构。</a:t>
            </a:r>
          </a:p>
          <a:p>
            <a:r>
              <a:t>3.刻蚀与清洗：通过刻蚀技术去除多余的材料，清洗芯片表面，确保制造精度。</a:t>
            </a:r>
          </a:p>
          <a:p>
            <a:r>
              <a:t>芯片制造流程是一个复杂且精密的过程，涉及多个环节和技术。其中，光刻技术是关键，决定了芯片制造的精度和良率。随着技术的不断进步，芯片制造流程将越来越高效，满足不断增长的需求。</a:t>
            </a:r>
          </a:p>
          <a:p/>
        </p:txBody>
      </p:sp>
      <p:sp>
        <p:nvSpPr>
          <p:cNvPr id="4" name="Text Placeholder 3"/>
          <p:cNvSpPr>
            <a:spLocks noGrp="1"/>
          </p:cNvSpPr>
          <p:nvPr>
            <p:ph type="body" idx="3"/>
          </p:nvPr>
        </p:nvSpPr>
        <p:spPr/>
        <p:txBody>
          <a:bodyPr/>
          <a:lstStyle/>
          <a:p>
            <a:r>
              <a:t>维修技术介绍</a:t>
            </a:r>
          </a:p>
        </p:txBody>
      </p:sp>
      <p:sp>
        <p:nvSpPr>
          <p:cNvPr id="5" name="Content Placeholder 4"/>
          <p:cNvSpPr>
            <a:spLocks noGrp="1"/>
          </p:cNvSpPr>
          <p:nvPr>
            <p:ph sz="half" idx="4"/>
          </p:nvPr>
        </p:nvSpPr>
        <p:spPr/>
        <p:txBody>
          <a:bodyPr/>
          <a:lstStyle/>
          <a:p>
            <a:r>
              <a:t>1.故障诊断：通过测试和分析，确定芯片故障的原因和位置。</a:t>
            </a:r>
          </a:p>
          <a:p>
            <a:r>
              <a:t>2.修复方法：采用激光修复、化学腐蚀等方法，修复故障部分或替换整个芯片。</a:t>
            </a:r>
          </a:p>
          <a:p>
            <a:r>
              <a:t>3.维修评估：对修复后的芯片进行性能测试，确保维修效果和可靠性。</a:t>
            </a:r>
          </a:p>
          <a:p>
            <a:r>
              <a:t>维修技术在芯片领域中具有重要意义，可以提高芯片的利用率和降低成本。随着技术的不断发展，更加精确和高效的维修方法将会出现，为芯片产业的可持续发展提供支持。</a:t>
            </a:r>
          </a:p>
        </p:txBody>
      </p:sp>
      <p:sp>
        <p:nvSpPr>
          <p:cNvPr id="6" name="Text Placeholder 5"/>
          <p:cNvSpPr>
            <a:spLocks noGrp="1"/>
          </p:cNvSpPr>
          <p:nvPr>
            <p:ph type="body" idx="1"/>
          </p:nvPr>
        </p:nvSpPr>
        <p:spPr/>
        <p:txBody>
          <a:bodyPr/>
          <a:lstStyle/>
          <a:p>
            <a:r>
              <a:t>芯片制造流程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技术融合的关键技术与难点</a:t>
            </a:r>
          </a:p>
        </p:txBody>
      </p:sp>
      <p:sp>
        <p:nvSpPr>
          <p:cNvPr id="3" name="Subtitle 2"/>
          <p:cNvSpPr>
            <a:spLocks noGrp="1"/>
          </p:cNvSpPr>
          <p:nvPr>
            <p:ph type="subTitle" idx="1"/>
          </p:nvPr>
        </p:nvSpPr>
        <p:spPr/>
        <p:txBody>
          <a:bodyPr/>
          <a:lstStyle/>
          <a:p>
            <a:r>
              <a:t>芯片制造与维修技术融合研究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技术融合的关键技术与难点</a:t>
            </a:r>
          </a:p>
        </p:txBody>
      </p:sp>
      <p:sp>
        <p:nvSpPr>
          <p:cNvPr id="3" name="Text Placeholder 2"/>
          <p:cNvSpPr>
            <a:spLocks noGrp="1"/>
          </p:cNvSpPr>
          <p:nvPr>
            <p:ph type="body" idx="1"/>
          </p:nvPr>
        </p:nvSpPr>
        <p:spPr/>
        <p:txBody>
          <a:bodyPr/>
          <a:lstStyle/>
          <a:p>
            <a:r>
              <a:t>光刻技术</a:t>
            </a:r>
          </a:p>
        </p:txBody>
      </p:sp>
      <p:sp>
        <p:nvSpPr>
          <p:cNvPr id="4" name="Content Placeholder 3"/>
          <p:cNvSpPr>
            <a:spLocks noGrp="1"/>
          </p:cNvSpPr>
          <p:nvPr>
            <p:ph sz="half" idx="2"/>
          </p:nvPr>
        </p:nvSpPr>
        <p:spPr/>
        <p:txBody>
          <a:bodyPr/>
          <a:lstStyle/>
          <a:p>
            <a:r>
              <a:t>1.光刻技术是实现芯片制造与维修技术融合的关键，其精度和效率直接决定了芯片的性能和良率。</a:t>
            </a:r>
          </a:p>
          <a:p>
            <a:r>
              <a:t>2.随着工艺节点的不断缩小，光刻技术面临的挑战越来越大，需要采用更先进的曝光技术和材料。</a:t>
            </a:r>
          </a:p>
          <a:p>
            <a:r>
              <a:t>3.光刻技术的发展趋势是多光子光刻、纳米压印等技术的研究和应用。</a:t>
            </a:r>
          </a:p>
          <a:p/>
        </p:txBody>
      </p:sp>
      <p:sp>
        <p:nvSpPr>
          <p:cNvPr id="5" name="Text Placeholder 4"/>
          <p:cNvSpPr>
            <a:spLocks noGrp="1"/>
          </p:cNvSpPr>
          <p:nvPr>
            <p:ph type="body" idx="3"/>
          </p:nvPr>
        </p:nvSpPr>
        <p:spPr/>
        <p:txBody>
          <a:bodyPr/>
          <a:lstStyle/>
          <a:p>
            <a:r>
              <a:t>刻蚀技术</a:t>
            </a:r>
          </a:p>
        </p:txBody>
      </p:sp>
      <p:sp>
        <p:nvSpPr>
          <p:cNvPr id="6" name="Content Placeholder 5"/>
          <p:cNvSpPr>
            <a:spLocks noGrp="1"/>
          </p:cNvSpPr>
          <p:nvPr>
            <p:ph sz="half" idx="4"/>
          </p:nvPr>
        </p:nvSpPr>
        <p:spPr/>
        <p:txBody>
          <a:bodyPr/>
          <a:lstStyle/>
          <a:p>
            <a:r>
              <a:t>1.刻蚀技术是实现芯片制造与维修技术融合的重要环节，其精度和均匀性对芯片性能有着重要影响。</a:t>
            </a:r>
          </a:p>
          <a:p>
            <a:r>
              <a:t>2.随着芯片制造工艺的不断进步，刻蚀技术需要不断提高刻蚀速率和选择性。</a:t>
            </a:r>
          </a:p>
          <a:p>
            <a:r>
              <a:t>3.刻蚀技术的发展趋势是采用更先进的等离子体技术和化学反应机制。</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技术融合的关键技术与难点</a:t>
            </a:r>
          </a:p>
        </p:txBody>
      </p:sp>
      <p:sp>
        <p:nvSpPr>
          <p:cNvPr id="3" name="Text Placeholder 2"/>
          <p:cNvSpPr>
            <a:spLocks noGrp="1"/>
          </p:cNvSpPr>
          <p:nvPr>
            <p:ph type="body" idx="1"/>
          </p:nvPr>
        </p:nvSpPr>
        <p:spPr/>
        <p:txBody>
          <a:bodyPr/>
          <a:lstStyle/>
          <a:p>
            <a:r>
              <a:t>薄膜沉积技术</a:t>
            </a:r>
          </a:p>
        </p:txBody>
      </p:sp>
      <p:sp>
        <p:nvSpPr>
          <p:cNvPr id="4" name="Content Placeholder 3"/>
          <p:cNvSpPr>
            <a:spLocks noGrp="1"/>
          </p:cNvSpPr>
          <p:nvPr>
            <p:ph sz="half" idx="2"/>
          </p:nvPr>
        </p:nvSpPr>
        <p:spPr/>
        <p:txBody>
          <a:bodyPr/>
          <a:lstStyle/>
          <a:p>
            <a:r>
              <a:t>1.薄膜沉积技术是实现芯片制造与维修技术融合的关键环节，需要保证薄膜的均匀性、致密性和附着力。</a:t>
            </a:r>
          </a:p>
          <a:p>
            <a:r>
              <a:t>2.随着芯片制造工艺的不断进步，需要不断提高薄膜沉积的速率和精度。</a:t>
            </a:r>
          </a:p>
          <a:p>
            <a:r>
              <a:t>3.薄膜沉积技术的发展趋势是采用更先进的物理和化学沉积方法。</a:t>
            </a:r>
          </a:p>
          <a:p/>
        </p:txBody>
      </p:sp>
      <p:sp>
        <p:nvSpPr>
          <p:cNvPr id="5" name="Text Placeholder 4"/>
          <p:cNvSpPr>
            <a:spLocks noGrp="1"/>
          </p:cNvSpPr>
          <p:nvPr>
            <p:ph type="body" idx="3"/>
          </p:nvPr>
        </p:nvSpPr>
        <p:spPr/>
        <p:txBody>
          <a:bodyPr/>
          <a:lstStyle/>
          <a:p>
            <a:r>
              <a:t>化学机械抛光技术</a:t>
            </a:r>
          </a:p>
        </p:txBody>
      </p:sp>
      <p:sp>
        <p:nvSpPr>
          <p:cNvPr id="6" name="Content Placeholder 5"/>
          <p:cNvSpPr>
            <a:spLocks noGrp="1"/>
          </p:cNvSpPr>
          <p:nvPr>
            <p:ph sz="half" idx="4"/>
          </p:nvPr>
        </p:nvSpPr>
        <p:spPr/>
        <p:txBody>
          <a:bodyPr/>
          <a:lstStyle/>
          <a:p>
            <a:r>
              <a:t>1.化学机械抛光技术是实现芯片制造与维修技术融合的重要步骤，需要保证表面的平整度和光洁度。</a:t>
            </a:r>
          </a:p>
          <a:p>
            <a:r>
              <a:t>2.随着芯片制造工艺的不断进步，需要不断提高化学机械抛光的速率和选择性。</a:t>
            </a:r>
          </a:p>
          <a:p>
            <a:r>
              <a:t>3.化学机械抛光技术的发展趋势是采用更先进的抛光液和抛光垫材料。</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技术融合的关键技术与难点</a:t>
            </a:r>
          </a:p>
        </p:txBody>
      </p:sp>
      <p:sp>
        <p:nvSpPr>
          <p:cNvPr id="3" name="Text Placeholder 2"/>
          <p:cNvSpPr>
            <a:spLocks noGrp="1"/>
          </p:cNvSpPr>
          <p:nvPr>
            <p:ph type="body" idx="1"/>
          </p:nvPr>
        </p:nvSpPr>
        <p:spPr/>
        <p:txBody>
          <a:bodyPr/>
          <a:lstStyle/>
          <a:p>
            <a:r>
              <a:t>芯片维修技术与工具</a:t>
            </a:r>
          </a:p>
        </p:txBody>
      </p:sp>
      <p:sp>
        <p:nvSpPr>
          <p:cNvPr id="4" name="Content Placeholder 3"/>
          <p:cNvSpPr>
            <a:spLocks noGrp="1"/>
          </p:cNvSpPr>
          <p:nvPr>
            <p:ph sz="half" idx="2"/>
          </p:nvPr>
        </p:nvSpPr>
        <p:spPr/>
        <p:txBody>
          <a:bodyPr/>
          <a:lstStyle/>
          <a:p>
            <a:r>
              <a:t>1.芯片维修技术与工具是实现芯片制造与维修技术融合的重要手段，需要保证维修的高效性和准确性。</a:t>
            </a:r>
          </a:p>
          <a:p>
            <a:r>
              <a:t>2.随着芯片制造工艺的不断进步，需要不断提高芯片维修技术的精度和可靠性。</a:t>
            </a:r>
          </a:p>
          <a:p>
            <a:r>
              <a:t>3.芯片维修技术与工具的发展趋势是采用更先进的激光修复和微纳操作技术。</a:t>
            </a:r>
          </a:p>
          <a:p/>
        </p:txBody>
      </p:sp>
      <p:sp>
        <p:nvSpPr>
          <p:cNvPr id="5" name="Text Placeholder 4"/>
          <p:cNvSpPr>
            <a:spLocks noGrp="1"/>
          </p:cNvSpPr>
          <p:nvPr>
            <p:ph type="body" idx="3"/>
          </p:nvPr>
        </p:nvSpPr>
        <p:spPr/>
        <p:txBody>
          <a:bodyPr/>
          <a:lstStyle/>
          <a:p>
            <a:r>
              <a:t>技术与经济效益评估</a:t>
            </a:r>
          </a:p>
        </p:txBody>
      </p:sp>
      <p:sp>
        <p:nvSpPr>
          <p:cNvPr id="6" name="Content Placeholder 5"/>
          <p:cNvSpPr>
            <a:spLocks noGrp="1"/>
          </p:cNvSpPr>
          <p:nvPr>
            <p:ph sz="half" idx="4"/>
          </p:nvPr>
        </p:nvSpPr>
        <p:spPr/>
        <p:txBody>
          <a:bodyPr/>
          <a:lstStyle/>
          <a:p>
            <a:r>
              <a:t>1.技术与经济效益评估是芯片制造与维修技术融合的重要考虑因素，需要评估技术的可行性和经济效益。</a:t>
            </a:r>
          </a:p>
          <a:p>
            <a:r>
              <a:t>2.在推进技术融合的过程中，需要平衡技术的研发成本和市场收益。</a:t>
            </a:r>
          </a:p>
          <a:p>
            <a:r>
              <a:t>3.技术与经济效益评估的发展趋势是加强产业链的合作与协同，实现技术的共赢和经济的可持续发展。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https://d.book118.com/515214022021011100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芯片制造与维修技术概述</vt:lpstr>
      <vt:lpstr> 芯片制造与维修技术概述</vt:lpstr>
      <vt:lpstr> 芯片制造与维修技术概述</vt:lpstr>
      <vt:lpstr> 技术融合的必要性与可能性</vt:lpstr>
      <vt:lpstr> 技术融合的必要性与可能性</vt:lpstr>
      <vt:lpstr> 技术融合的必要性与可能性</vt:lpstr>
      <vt:lpstr> 技术融合的必要性与可能性</vt:lpstr>
      <vt:lpstr> 芯片制造流程与维修技术介绍</vt:lpstr>
      <vt:lpstr> 芯片制造流程与维修技术介绍</vt:lpstr>
      <vt:lpstr> 技术融合的关键技术与难点</vt:lpstr>
      <vt:lpstr> 技术融合的关键技术与难点</vt:lpstr>
      <vt:lpstr> 技术融合的关键技术与难点</vt:lpstr>
      <vt:lpstr> 技术融合的关键技术与难点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2024-09-07T19:41:15.455</cp:lastPrinted>
  <dcterms:created xsi:type="dcterms:W3CDTF">2024-09-07T11:41:15Z</dcterms:created>
  <dcterms:modified xsi:type="dcterms:W3CDTF">2024-09-07T11:41:17Z</dcterms:modified>
</cp:coreProperties>
</file>