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3753C-346D-4C44-890F-0D4A9DD26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AF03E-DACA-4A5E-B64F-65834F00D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6B042-ECEA-47F0-850F-408704FE7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B5DD6-E658-454F-9591-93E6A7441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24B9C-497B-4D3D-A3C8-9CDCE05B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96AEF-E3B0-4F18-AF0F-7325BAB5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605ED-E87C-4FBF-91F5-AE756DB1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64BE4-B228-4879-AF7E-504944931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CB3F5-8D9A-4B4D-A3F0-78525340D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F40F1-2456-495A-B72D-D07127A8F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E3A31-887A-413A-89AB-FB13E6D4F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000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术后护理措施PPT\n## 1.肺癌术后护理的重要性及基本原则\n### 1.1肺癌术后护理对患者康复的影响\n### 1.2肺癌术后护理的基本原则和方法\n### 1.3肺癌术后护理的个性化措施\n## 2.肺癌术后呼吸道的护理\n### 2.1肺癌术后呼吸道护理的重要性\n### 2.2肺癌术后呼吸道护理的具体方法\n### 2.3肺癌术后呼吸道护理的注意事项\n## 3.肺癌术后疼痛的护理\n### 3.1肺癌术后疼痛的原因及影响\n### 3.2肺癌术后疼痛的护理措施\n### 3.3肺癌术后疼痛的药物治疗及护理\n## 4.肺癌术后并发症的预防与护理\n### 4.1肺癌术后并发症的种类及原因\n### 4.2肺癌术后并发症的预防措施\n### 4.3肺癌术后并发症的护理方法\n## 5.肺癌术后心理护理与康复指导\n### 5.1肺癌术后患者的心理特点及需求\n### 5.2肺癌术后心理护理的方法与技巧\n### 5.3肺癌术后的康复指导及生活建议\n## 6.肺癌术后护理的案例分析\n### 6.1肺癌术后护理成功案例分析\n### 6.2肺癌术后护理失败案例分析\n### 6.3从案例分析中学习的肺癌术后护理经验与教训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肺癌术后护理措施PPT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肺癌术后护理的重要性及基本原则</a:t>
            </a:r>
            <a:endParaRPr/>
          </a:p>
        </p:txBody>
      </p:sp>
      <p:sp>
        <p:nvSpPr>
          <p:cNvPr id="1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正确的护理措施有助于减少肺部感染、胸腔积液等并发症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加速患者肺功能的恢复，提高生活质量</a:t>
                </a:r>
                <a:endParaRPr/>
              </a:p>
            </p:txBody>
          </p:sp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缩短术后恢复时间</a:t>
                </a:r>
                <a:endParaRPr/>
              </a:p>
            </p:txBody>
          </p:sp>
        </p:grpSp>
        <p:grpSp>
          <p:nvGrpSpPr>
            <p:cNvPr id="24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护理措施包括定期检查、保持呼吸道通畅、预防感染等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及时发现并处理潜在并发症，降低风险</a:t>
                </a:r>
                <a:endParaRPr/>
              </a:p>
            </p:txBody>
          </p:sp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预防术后并发症</a:t>
                </a:r>
                <a:endParaRPr/>
              </a:p>
            </p:txBody>
          </p:sp>
        </p:grpSp>
        <p:grpSp>
          <p:nvGrpSpPr>
            <p:cNvPr id="24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术后护理关注患者的心理需求，提供心理支持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帮助患者树立战胜疾病的信心，提高治疗依从性</a:t>
                </a:r>
                <a:endParaRPr/>
              </a:p>
            </p:txBody>
          </p:sp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提高患者心理舒适度</a:t>
                </a:r>
                <a:endParaRPr/>
              </a:p>
            </p:txBody>
          </p:sp>
        </p:grpSp>
      </p:grpSp>
      <p:pic>
        <p:nvPicPr>
          <p:cNvPr id="24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个体化护理：根据患者的具体情况制定护理计划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全面护理：关注患者的生理、心理、社会等多方面需求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预防为主：采取有效的预防措施，降低并发症的发生率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常用护理方法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呼吸道护理：保持呼吸道通畅，预防感染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疼痛管理：评估疼痛程度，采取有效的止痛措施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营养支持：根据患者的营养状况，制定合理的饮食计划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功能锻炼：指导患者进行有效的康复锻炼，提高肺功能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肺癌术后护理的基本原则和方法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肺癌术后护理的个性化措施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7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根据患者的年龄、体质、病情等因素制定护理计划</a:t>
                </a:r>
                <a:endParaRPr/>
              </a:p>
            </p:txBody>
          </p:sp>
          <p:cxnSp>
            <p:nvCxnSpPr>
              <p:cNvPr id="27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针对患者的心理状况，提供心理支持和心理疏导</a:t>
                </a:r>
                <a:endParaRPr/>
              </a:p>
            </p:txBody>
          </p:sp>
        </p:grpSp>
        <p:grpSp>
          <p:nvGrpSpPr>
            <p:cNvPr id="28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针对患者的生活习惯，指导患者改变不良生活习惯，提高生活质量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肺癌术后呼吸道的护理</a:t>
            </a:r>
            <a:endParaRPr/>
          </a:p>
        </p:txBody>
      </p:sp>
      <p:sp>
        <p:nvSpPr>
          <p:cNvPr id="29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保持呼吸道通畅，预防肺部感染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术后呼吸道分泌物增多，易导致呼吸道阻塞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护理措施包括定期吸痰、湿化气道、保持室内空气湿度等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减少胸腔积液的发生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术后胸腔积液会影响患者的肺功能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护理措施包括定期检查胸腔引流情况、调整引流速度等</a:t>
                </a:r>
                <a:endParaRPr/>
              </a:p>
            </p:txBody>
          </p:sp>
        </p:grpSp>
        <p:grpSp>
          <p:nvGrpSpPr>
            <p:cNvPr id="30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提高患者肺功能</a:t>
                </a:r>
                <a:endParaRPr/>
              </a:p>
            </p:txBody>
          </p:sp>
          <p:sp>
            <p:nvSpPr>
              <p:cNvPr id="3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护理措施包括指导患者进行有效的呼吸锻炼、咳嗽训练等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肺癌术后呼吸道护理的重要性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定期评估患者的呼吸道状况，按需吸痰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使用正确的吸痰方法和器械，避免损伤呼吸道</a:t>
                </a:r>
                <a:endParaRPr/>
              </a:p>
            </p:txBody>
          </p:sp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吸痰护理</a:t>
                </a:r>
                <a:endParaRPr/>
              </a:p>
            </p:txBody>
          </p:sp>
        </p:grpSp>
        <p:grpSp>
          <p:nvGrpSpPr>
            <p:cNvPr id="31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使用加湿器或雾化吸入，保持呼吸道湿润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根据患者的病情调整湿化程度，避免过度湿化</a:t>
                </a:r>
                <a:endParaRPr/>
              </a:p>
            </p:txBody>
          </p:sp>
          <p:sp>
            <p:nvSpPr>
              <p:cNvPr id="31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湿化气道</a:t>
                </a:r>
                <a:endParaRPr/>
              </a:p>
            </p:txBody>
          </p:sp>
          <p:sp>
            <p:nvSpPr>
              <p:cNvPr id="31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保持胸腔引流管的通畅，定期检查引流情况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根据患者的病情调整引流速度，避免引流过快或过慢</a:t>
                </a:r>
                <a:endParaRPr/>
              </a:p>
            </p:txBody>
          </p:sp>
          <p:sp>
            <p:nvSpPr>
              <p:cNvPr id="31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胸腔引流护理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肺癌术后呼吸道护理的具体方法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肺癌术后呼吸道护理的注意事项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严格执行护理操作规程，避免感染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吸痰时使用无菌手套、器械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保持呼吸道护理用品的清洁消毒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注意患者的舒适度，避免引起不适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在吸痰、湿化气道时，注意患者的反应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根据患者的病情调整护理措施，减轻不适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肺癌术后疼痛的护理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疼痛原因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手术创伤：术后切口、肌肉、神经等组织损伤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肿瘤因素：肿瘤压迫、侵犯周围组织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肺部感染：肺部炎症、胸腔积液等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影响患者的睡眠、饮食、活动等方面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降低患者的生活质量，影响康复进程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肺癌术后疼痛的原因及影响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评估疼痛程度</a:t>
                </a:r>
                <a:endParaRPr/>
              </a:p>
            </p:txBody>
          </p:sp>
          <p:sp>
            <p:nvSpPr>
              <p:cNvPr id="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使用疼痛评分工具，定期评估患者的疼痛状况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根据患者的疼痛程度，调整止痛药物和治疗方案</a:t>
                </a:r>
                <a:endParaRPr/>
              </a:p>
            </p:txBody>
          </p:sp>
        </p:grpSp>
        <p:grpSp>
          <p:nvGrpSpPr>
            <p:cNvPr id="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采取有效的止痛措施</a:t>
                </a:r>
                <a:endParaRPr/>
              </a:p>
            </p:txBody>
          </p:sp>
          <p:sp>
            <p:nvSpPr>
              <p:cNvPr id="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药物治疗：使用非处方药、处方药、止痛泵等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非药物治疗：物理治疗、心理治疗、康复训练等</a:t>
                </a:r>
                <a:endParaRPr/>
              </a:p>
            </p:txBody>
          </p:sp>
        </p:grpSp>
        <p:grpSp>
          <p:nvGrpSpPr>
            <p:cNvPr id="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关注患者的疼痛需求</a:t>
                </a:r>
                <a:endParaRPr/>
              </a:p>
            </p:txBody>
          </p:sp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提供个性化、全方位的疼痛护理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提高患者的疼痛控制满意度</a:t>
                </a:r>
                <a:endParaRPr/>
              </a:p>
            </p:txBody>
          </p:sp>
        </p:grpSp>
      </p:grpSp>
      <p:pic>
        <p:nvPicPr>
          <p:cNvPr id="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肺癌术后疼痛的护理措施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肺癌术后疼痛的药物治疗及护理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使用WHO三阶梯止痛原则，选择合适的止痛药物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按照医嘱正确给药，避免滥用止痛药物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观察患者的疼痛缓解情况，及时调整药物剂量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关注患者的药物副作用，及时处理并发症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https://d.book118.com/515220004114011111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肺癌术后护理措施PPT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2024-09-17T00:58:22.555</cp:lastPrinted>
  <dcterms:created xsi:type="dcterms:W3CDTF">2024-09-16T16:58:22Z</dcterms:created>
  <dcterms:modified xsi:type="dcterms:W3CDTF">2024-09-16T16:58:25Z</dcterms:modified>
</cp:coreProperties>
</file>