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9EF11-ACC1-4D1C-8625-7D0093D79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941F0-D5D4-47EE-9D5C-1A1363BD7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3FF76-F69C-4807-9955-A2C7FD864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9E1DA-026E-4537-933A-4BD2C5EB4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AC526E-0DC7-4BBB-9F2A-1F691C928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46BA9C-26D7-40A9-B350-2D46DCEAD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ED79FD-72D5-4E09-A350-FB2C1F9EF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8CEC0-F492-44F5-8F68-9CFE2B945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EEED5-285F-4858-88E7-BCB0D5F4C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C4C49-920A-4D30-8A70-C2BCA02C9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E11E8-26B7-4901-996A-B7CCF8AA3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201232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新材料科学与技术产业的创新团队建设与人才培养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产业背景与发展趋势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科研创新能力提升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政策支持与资源整合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产业背景与发展趋势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指具有优异性能和特殊功能的先进材料，是现代科技发展的重要基础。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包括新型金属材料、无机非金属材料、有机高分子材料、复合材料等。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新材料产业是战略性新兴产业，对推动技术创新、产业升级和国防建设具有重要意义。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新材料科学与技术产业概述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发达国家纷纷将新材料产业作为战略重点，加大投入和研发力度，形成了一批具有全球影响力的新材料企业和创新中心。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我国新材料产业快速发展，形成了一定的产业规模和技术水平，但与发达国家相比仍存在一定差距。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新材料产业将向高性能、多功能、智能化、绿色化等方向发展，同时与其他产业融合创新，形成更多的应用场景和市场空间。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政策支持与市场前景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国家出台了一系列支持新材料产业发展的政策，包括税收优惠、资金扶持、人才引进等，为新材料产业的快速发展提供了有力保障。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随着科技的不断进步和产业升级的加速，新材料市场需求将持续增长，同时新材料的应用领域也将不断拓展，市场前景广阔。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创新团队建设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团队成员应具备不同学科背景，如材料科学、化学、物理、工程等，以促进学科交叉融合和创新思维。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团队成员应明确各自的角色定位，包括研究骨干、技术支持、项目管理等，以确保团队高效运转。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角色定位明确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团队中应有经验丰富的资深专家和充满活力的年轻人才，以实现经验传承和创新能力的互补。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年龄与经验结构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团队构成与角色定位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26" r="2182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创新文化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鼓励团队成员勇于尝试、敢于失败，营造宽容的创新氛围。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合作精神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强调团队成员间的互助合作，共同攻克技术难题。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追求卓越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树立高标准的质量意识，追求卓越的研究成果和产业贡献。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团队文化与价值观塑造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组织定期的学术交流、技术研讨和项目进展汇报会议，促进信息共享和团队协作。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883" r="48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定期交流会议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鼓励团队成员跨部门、跨领域寻求合作机会，拓展研究视野和资源整合能力。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建立畅通的沟通渠道，包括线上交流平台、定期面谈等，确保团队成员间的及时沟通和问题解决。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有效沟通渠道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产业需求导向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紧密围绕新材料科学与技术产业的发展趋势和市场需求，分析各类人才的数量、结构和质量需求。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岗位能力模型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构建新材料领域不同岗位的胜任力模型，明确各岗位所需的知识、技能和素质要求。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人才缺口预测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通过对新材料产业人才供需状况的调研和分析，预测未来一段时间内的人才缺口，为人才培养提供方向。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加强师资队伍建设，引进新材料领域的优秀人才，提升教师的教学和科研水平。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完善新材料学科的课程体系，加强基础理论与应用技术的融合，推动跨学科课程的开设。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实践教学强化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加大实践教学的比重，通过实验室建设、校企合作等方式，提升学生的实践能力和创新能力。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教育培训体系构建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https://d.book118.com/515220123230011104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2024-09-14T12:18:44.870</cp:lastPrinted>
  <dcterms:created xsi:type="dcterms:W3CDTF">2024-09-14T04:18:44Z</dcterms:created>
  <dcterms:modified xsi:type="dcterms:W3CDTF">2024-09-14T04:18:47Z</dcterms:modified>
</cp:coreProperties>
</file>