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CEA74B-AA5D-46BD-B65E-C8A52C40C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5449AF-5A0A-4E53-814A-9E1B4A76A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509147-2C99-49C6-97C5-E37CCBD63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02CCE1-61CD-4094-9A23-963F279CD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10182D-384A-4E35-9891-DEA6BF49F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9576CF-CEDE-4B4E-AAD8-A8562ED9B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8FA0B4-6CB8-459A-BCEB-308A09774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07CC98-6509-409C-A8F2-7797A31A2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0D98DF-631F-49A5-A582-F62CA0408F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952F7F-FE39-4319-BB4D-1E44BA796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AC9C49-F0AE-42EE-AE57-5C8895DC0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220243002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血友病家庭治疗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血友病概述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家庭治疗的重要性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家庭治疗的方法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家庭治疗的注意事项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血友病患者的自我管理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血友病概述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08" r="2500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血友病的定义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血友病患者常常出现关节、肌肉和内脏器官出血等症状，严重时甚至危及生命。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血友病是一种遗传性出血性疾病，由于血液中缺乏必要的凝血因子而导致的。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最常见，由X染色体上的基因缺陷引起，影响凝血因子VIII的合成。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血友病A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血友病B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血友病C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较少见，由X染色体上的基因缺陷引起，影响凝血因子IX的合成。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较为罕见，由常染色体隐性遗传，影响凝血因子XI的合成。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血友病的分类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血友病的遗传方式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血友病是一种典型的性连锁隐性遗传病，男性发病率高于女性。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男性患者的儿子通常不会患病，但女儿会携带缺陷基因；女性患者的儿子和女儿都有一半的几率患病或携带缺陷基因。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家庭治疗的重要性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预防性治疗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定期注射凝血因子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血友病患者需要定期注射凝血因子以预防出血，家庭治疗可以确保患者及时获得足量的凝血因子，降低出血风险。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早期干预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家庭治疗能够使患者在出现轻微出血症状时及时得到治疗，避免病情恶化。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家庭治疗能够减少患者去医院的次数，降低感染风险，提高患者的生活质量。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家庭护理中应注重预防出血，避免剧烈运动和外伤，同时注意口腔、鼻腔和皮肤的清洁护理。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708" b="16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542" b="35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042" r="1504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出血预防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血友病患者的饮食应以清淡、易消化为主，多摄入富含维生素和蛋白质的食物，避免刺激性食物。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家庭治疗需要确保患者按时服药，避免漏服或错服药物，同时注意观察药物不良反应。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血友病患者及其家庭成员可能面临较大的心理压力，需要学会情绪调节和放松技巧。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家庭心理支持可以帮助患者及其家庭成员树立信心，积极面对疾病和治疗。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增强信心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通过参加血友病患者组织、交流会等活动，建立社会支持网络，相互鼓励和支持。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建立社会支持网络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家庭心理支持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家庭治疗的方法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https://d.book118.com/515220243002011041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2024-09-01T09:42:56.180</cp:lastPrinted>
  <dcterms:created xsi:type="dcterms:W3CDTF">2024-09-01T01:42:56Z</dcterms:created>
  <dcterms:modified xsi:type="dcterms:W3CDTF">2024-09-01T01:42:58Z</dcterms:modified>
</cp:coreProperties>
</file>