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86304-4900-4857-80BD-07D16027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F3C63-F79A-4243-B45B-AE6C1634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01D2-FD47-4F56-A568-E67939ED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4356C-058B-4BC2-B0FB-FADB5274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AEBA4-723A-4B5D-9F33-BF8D21C5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782F0-62AF-4BA5-8E79-73ADB4F4C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3A5FB-A2D6-4BA1-B847-EFAA2429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FE09F-D592-4EFD-A84F-B03E53835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C6A3A-462B-483F-B781-3BF9EF85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9BBEC-0968-4DD2-96D5-272CA904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C251A-E8E9-41C6-84FA-B29287FD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03200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《条形码技术》ppt课件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条形码的种类与编码规则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条形码的制作与打印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条形码在各行业的应用案例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条形码技术概述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39" r="36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66" r="35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729" r="41729"/>
          <a:stretch>
            <a:fillRect/>
          </a:stretch>
        </p:blipFill>
        <p:spPr>
          <a:xfrm>
            <a:off x="3391027" y="1869245"/>
            <a:ext cx="2050690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指通过特定编码方式将数据转换为条形码符号，并通过光电识别设备进行数据读取的技术。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简单、快速、准确、经济、灵活。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1949年，条形码技术的初步思想在美国获得专利。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条形码技术的发展历程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1949年，条形码技术的初步思想在美国获得专利。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1949年，条形码技术的初步思想在美国获得专利。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1949年，条形码技术的初步思想在美国获得专利。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医疗卫生行业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用于商品的销售、库存管理、结算等。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用于货物的跟踪、运输、配送等。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用于生产线的自动化控制、物料管理、质量控制等。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用于医疗设备、药品的管理和追溯等。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用于支票、信用卡等票据的自动识别和处理等。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条形码的种类与编码规则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一维条形码是一种由黑白相间、宽度不同的线条组成的编码方式，主要用于商品、图书等物品的信息标识。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一维条形码技术成熟、成本低廉、识别速度快，但信息容量相对较小。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在零售、物流、图书管理等领域广泛应用。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一维条形码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二维条形码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二维条形码是在一维条形码基础上发展起来的，通过在平面上分布的黑白相间的图形来存储信息。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二维条形码信息容量大，可以存储文字、图像、音频等多种类型的信息，同时还具有抗干扰能力强、识别速度快等优点。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在身份证、驾驶证、护照等证件制作，以及生产线自动化管理等领域得到广泛应用。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编码规则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条形码的编码规则与标准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目前国际上通用的条形码标准有UPC码、EAN码、Code 39码等，中国也制定了相应的国家标准如Code 128码。这些标准规定了条形码的尺寸、符号结构、编码规则等。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条形码技术广泛应用于零售、物流、制造、医疗卫生等领域，为企业实现自动化管理提供了有效的技术支持。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条形码的编码规则是根据一定的数学算法，将数字、字母等字符转换成相应的黑白线条组合。不同的条形码标准有不同的编码规则。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条形码的制作与打印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软件推荐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条形码的制作工具与软件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Adobe Photoshop、CorelDraw等图像处理软件可以用于条形码的制作。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Barcode Maker、Code 128 Barcode Generator等专门的条形码生成软件，可以快速生成各种类型的条形码。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https://d.book118.com/515220320021011043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2024-09-04T16:43:18.185</cp:lastPrinted>
  <dcterms:created xsi:type="dcterms:W3CDTF">2024-09-04T08:43:18Z</dcterms:created>
  <dcterms:modified xsi:type="dcterms:W3CDTF">2024-09-04T08:43:19Z</dcterms:modified>
</cp:coreProperties>
</file>