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81EF8-F732-4398-8F30-96C0CCF5D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97B59-EA85-476B-BB7B-DA138991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F5511-B306-4BA2-B7F3-EB345AD0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CC45D-D058-4951-A99C-6A09A91D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24EA6-C5EE-44E2-8506-AF7E65CB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79DCCD-682D-4BDA-B9A8-A742D120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9AA8C-D970-4B73-BEE0-B74825EF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0C451-0359-4FFE-B143-984446012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B8F67-82BB-4CB7-B2F7-315E8CC98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ACB5A-E89B-4C90-8077-8ABB32D9F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B228-81BB-41B3-807A-576A1346D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0344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上非法干扰：识别、预防和应对策略\n## 1.机上非法干扰的定义与类型\n### 1.1机上非法干扰的定义及其常见形式\n### 1.2机上非法干扰的类型及其特点\n### 1.3机上非法干扰的历史案例回顾\n## 2.机上非法干扰的影响及后果\n### 2.1机上非法干扰对飞行员的影响及心理压力\n### 2.2机上非法干扰对乘客的影响及恐慌情绪\n### 2.3机上非法干扰对航空公司及社会的经济损失\n## 3.机上非法干扰的识别与预警\n### 3.1飞行员如何识别机上非法干扰行为\n### 3.2航空公司预警系统在防范非法干扰中的作用\n### 3.3机上非法干扰的早期发现与预警方法\n## 4.机上非法干扰的预防策略\n### 4.1加强飞行员心理健康教育与培训\n### 4.2完善航空公司安全管理制度与流程\n### 4.3提高乘客对机上非法干扰的认识与防范意识\n## 5.机上非法干扰的应对策略\n### 5.1飞行员在遭遇非法干扰时的应对技巧\n### 5.2航空公司应对机上非法干扰的应急预案\n### 5.3政府部门在应对机上非法干扰事件中的角色与职责\n## 6.机上非法干扰事件后的心理干预与康复\n### 6.1飞行员在经历机上非法干扰后的心理康复\n### 6.2受影响的乘客在事件后的心理干预与支持\n### 6.3航空公司对员工及乘客的心理疏导与支持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机上非法干扰：识别、预防和应对策略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机上非法干扰的定义与类型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机上非法干扰是指发生在飞行过程中的非法行为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恶意干扰飞行员操作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威胁乘客安全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破坏飞机设备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常见形式包括：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乘客闹事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飞行员自杀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恐怖袭击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盗用飞机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机上非法干扰的定义及其常见形式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机上非法干扰的类型及其特点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类型分为：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人为非法干扰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自然非法干扰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人为非法干扰：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自然非法干扰：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不可预测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的事件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机上非法干扰的历史案例回顾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48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1994年：美国西北航空1425航班劫持事件</a:t>
                </a:r>
                <a:endParaRPr/>
              </a:p>
            </p:txBody>
          </p:sp>
          <p:cxnSp>
            <p:nvCxnSpPr>
              <p:cNvPr id="25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3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1999年：美国联合航空175航班恐怖袭击事件</a:t>
                </a:r>
                <a:endParaRPr/>
              </a:p>
            </p:txBody>
          </p:sp>
        </p:grpSp>
        <p:grpSp>
          <p:nvGrpSpPr>
            <p:cNvPr id="258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2013年：韩亚航空214航班事故</a:t>
                </a:r>
                <a:endParaRPr/>
              </a:p>
            </p:txBody>
          </p:sp>
        </p:grpSp>
        <p:grpSp>
          <p:nvGrpSpPr>
            <p:cNvPr id="263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2014年：马来西亚航空370航班失踪事件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机上非法干扰的影响及后果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飞行员操作受限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飞行员生命安全受到威胁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飞行员心理健康受损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心理压力：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应对紧急情况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面对乘客和家属的责任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机上非法干扰对飞行员的影响及心理压力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机上非法干扰对乘客的影响及恐慌情绪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乘客生命安全受到威胁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乘客心理健康受损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乘客对航空公司的信任度下降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恐慌情绪：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担心自身安全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担忧家人和朋友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对未来飞行产生恐惧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机上非法干扰对航空公司及社会的经济损失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对航空公司的影响：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飞机损失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乘客赔偿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品牌形象受损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对社会的影响：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经济损失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机上非法干扰的识别与预警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观察乘客行为：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异常举止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情绪激动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携带可疑物品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注意飞行过程中的异常信号：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仪表异常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通讯干扰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设备故障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飞行员如何识别机上非法干扰行为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预警系统：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监测飞行数据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发出预警信号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提前发现潜在威胁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提高应对效率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航空公司预警系统在防范非法干扰中的作用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机上非法干扰的早期发现与预警方法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早期发现：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加强飞行员培训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提高观察能力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引入先进设备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预警方法：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建立预警机制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加强信息共享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提高应对能力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https://d.book118.com/515220344011011112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机上非法干扰：识别、预防和应对策略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2024-09-18T03:10:48.672</cp:lastPrinted>
  <dcterms:created xsi:type="dcterms:W3CDTF">2024-09-17T19:10:48Z</dcterms:created>
  <dcterms:modified xsi:type="dcterms:W3CDTF">2024-09-17T19:10:50Z</dcterms:modified>
</cp:coreProperties>
</file>