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6C3B6-07C2-458F-ABB7-F7514B474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3DBDC2-B795-4B80-BF8E-FBFEDE772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DDA08F-0E37-4548-B655-B9997E24E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E90E3A-92C8-40B6-90A4-27D6B7EAB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CFBE28-133D-4CA7-A4E5-4BA042250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68E19F-D087-4672-B706-72624EC82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4C5B38-E01B-40CB-BA42-37EE4A02B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14FDF-457A-4E7E-8143-F558E2029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E1839-01E9-489D-9494-B0CA64C2E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BB8FB-DF52-44DA-A153-CC8FAE5F8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C604B-DE56-481A-9170-6502980C2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22234123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预防冬季呼吸道疾病的个人防护用品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个人防护用品选择原则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常见个人防护用品介绍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正确使用个人防护用品方法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个人卫生习惯与预防措施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32052" r="32052"/>
          <a:stretch>
            <a:fillRect/>
          </a:stretch>
        </p:blipFill>
        <p:spPr>
          <a:xfrm>
            <a:off x="8437171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由流感病毒引起的急性呼吸道传染病，主要表现为高热、头痛、乏力、全身肌肉酸痛等。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流行性感冒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支气管黏膜及其周围组织的炎症，常见症状为咳嗽、咳痰、喘息等。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支气管炎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一种慢性气道炎症性疾病，表现为反复发作的喘息、气急、胸闷或咳嗽等症状。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哮喘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一种具有气流阻塞特征的慢性支气管炎和（或）肺气肿，可进一步发展为肺心病和呼吸衰竭的常见慢性疾病。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慢性阻塞性肺疾病（COPD）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常见冬季呼吸道疾病类型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58" b="1225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037" r="1803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543" r="2654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如流感病毒、呼吸道合胞病毒等，是引起冬季呼吸道疾病的主要病原体。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如肺炎链球菌、流感嗜血杆菌等，可引起支气管炎、肺炎等疾病。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冬季气候寒冷干燥，呼吸道黏膜抵抗力下降，易于感染。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空气中的有害物质如颗粒物、二氧化硫等可刺激呼吸道黏膜，诱发疾病。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病毒感染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细菌感染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寒冷干燥的气候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空气污染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1250" r="3125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不同疾病临床表现各异，但通常包括发热、咳嗽、咳痰、喘息、胸闷等症状。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史、症状、体征及实验室检查进行综合诊断。如流行性感冒可通过病毒分离、血清学检查等方法确诊；支气管炎和哮喘可通过肺功能检查、胸部X线检查等辅助诊断；COPD可通过肺功能检查、血气分析等检查确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个人防护用品选择原则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26" r="342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根据疾病类型选择适当防护用品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对于哮喘、慢阻肺等慢性呼吸道疾病，应选择透气性好的防护用品，如棉质口罩等，以减少呼吸困难和不适感。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对于普通感冒和流感等呼吸道疾病，可以选择医用口罩、N95口罩等防护用品，有效阻止病毒和细菌的传播。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不同人的体质和舒适度需求不同，选择防护用品时应考虑个人的皮肤敏感性、呼吸状况等因素。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对于皮肤敏感的人群，应选择材质柔软、无刺激性的防护用品，如棉质口罩等。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对于呼吸状况不佳的人群，应选择呼吸阻力小、透气性好的防护用品，避免加重呼吸负担。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603343" y="1773671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考虑个人体质和舒适度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在选择个人防护用品时，应遵循专业机构和医生的建议和指导，确保选用的防护用品符合相关标准和要求。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医生会根据患者的具体病情和身体状况，给出针对性的防护用品选择建议，患者应认真听取并遵循。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同时，关注权威机构发布的关于个人防护用品的选购和使用指南，确保正确、有效地使用防护用品。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3735" r="3735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032" r="4032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遵循专业建议和医生指导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常见个人防护用品介绍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包括一次性医用口罩、医用外科口罩和医用防护口罩，能够有效阻挡病毒和细菌的传播。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医用口罩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N95口罩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375" r="12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普通口罩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过滤效果达到95%以上，能够阻挡空气中的微小颗粒，如病毒、细菌等。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如棉布口罩、活性炭口罩等，虽然过滤效果不如医用口罩和N95口罩，但也能起到一定的阻挡作用。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使用方便，能够有效避免手部直接接触病毒和细菌。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33" r="333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一次性手套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耐用、防水，适用于长时间在户外或接触污染物的情况。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橡胶手套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保暖性好，适用于冬季户外活动。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皮革手套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https://d.book118.com/515222341230011112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2024-09-19T03:51:58.382</cp:lastPrinted>
  <dcterms:created xsi:type="dcterms:W3CDTF">2024-09-18T19:51:58Z</dcterms:created>
  <dcterms:modified xsi:type="dcterms:W3CDTF">2024-09-18T19:52:00Z</dcterms:modified>
</cp:coreProperties>
</file>