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B091F-B166-4C6F-A3D6-50AA5C129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E6923-23DD-456A-BAB7-1F30EB0D5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DCDAD-0A5A-42F5-864C-8E81F132A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55B78-8932-4AAC-986E-E5E912F8A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6A3302-B09D-4100-90F8-257B967BF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5A5149-F5BF-49A6-B128-B75F817F4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C6A3A9-6E09-46E7-B960-B05868377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4B1AC-955D-4EC7-AA9E-6B59496FC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73D4B-8C36-4FF1-8C1D-B3A21F9F2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AB77B-CCA8-424B-884F-F80696302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8603C-66C1-4D04-85AE-DF7C130C3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23002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心脏骤停护理查房PPT课件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心脏骤停护理评估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心脏骤停急救护理措施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心脏骤停并发症的预防与护理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心脏骤停患者康复与护理教育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422" b="134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心脏骤停是指心脏射血功能的突然终止，导致全身组织器官严重缺血缺氧，若不及时救治可导致死亡。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心脏骤停可分为快速型和缓慢型两类，快速型多由于室性快速型心律失常（如室颤和室速）所致，缓慢型多由于缓慢型心律失常或心脏停搏所致。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心脏骤停的常见病因包括冠心病、心肌梗死、心肌炎、心脏瓣膜病等心脏疾病，以及其他系统疾病如电解质紊乱、严重酸中毒等。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心脏骤停时，心脏射血功能突然停止，导致全身组织器官严重缺血缺氧，引发一系列病理生理改变，如脑水肿、肺水肿、心肌损伤等。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心脏骤停的典型表现包括意识突然丧失、抽搐、呼吸停止或叹息样呼吸、发绀、瞳孔散大等。非典型表现包括突然出现胸闷、胸痛、呼吸困难等症状。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诊断心脏骤停需要结合临床表现和心电图表现，心电图是诊断心脏骤停最快速和准确的方法。一旦确诊，应立即进行心肺复苏和除颤治疗。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88" r="162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基础生命体征监测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监测体温变化，判断有无感染、应激反应等。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观察脉搏的频率、节律和强弱，判断心脏功能和循环状态。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观察呼吸频率、节律和深度，判断是否存在缺氧、酸中毒等。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监测血压变化，判断有无低血压、休克等。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脉搏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持续监测心电图，观察心律失常的类型和严重程度。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监测动脉血压、中心静脉压等指标，评估心脏功能和循环状态。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血流动力学监测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心电监护与血流动力学监测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密切观察患者的症状、体征和实验室检查结果，及时发现和处理异常情况。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详细记录护理操作、病情变化和护理措施，为后续治疗和护理提供依据。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心脏骤停急救护理措施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https://d.book118.com/515223002032011040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2024-08-31T01:32:33.564</cp:lastPrinted>
  <dcterms:created xsi:type="dcterms:W3CDTF">2024-08-30T17:32:33Z</dcterms:created>
  <dcterms:modified xsi:type="dcterms:W3CDTF">2024-08-30T17:32:35Z</dcterms:modified>
</cp:coreProperties>
</file>