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3FBBD-518F-4E08-A28D-6F328250F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6DC44-6A0E-432B-930F-0C7D02ED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B3955-9D6F-4491-9073-0B0B9D39D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5CC65-3281-438B-9E19-4D333341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5E255-F885-480A-B27D-C39FAD13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0DCBF4-CC31-44C6-BA68-9D342C3A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98C9E-C0C6-4C5F-8F5D-C42AA8721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EEC89-816B-49CC-8A97-2FA91455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E1DC8-E52C-426D-B8DE-805DB304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C535-5A4F-42DE-AD5C-B1E79113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D05AE-E2A3-4931-BAF5-F9F5BC24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3003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绩效管理游戏式考核管理尝试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游戏式考核理念引入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游戏化设计策略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实施过程及关键步骤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游戏式考核理念引入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考核过程繁琐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员工参与度低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考核结果失真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4" r="120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22" r="2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传统绩效管理困境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传统绩效管理通常涉及复杂的流程和繁琐的数据收集，给员工和管理者带来沉重负担。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由于缺乏互动性和趣味性，员工往往对传统绩效管理缺乏兴趣和参与热情。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传统绩效管理方法可能过于强调量化指标，而忽视员工实际工作表现和贡献，导致考核结果失真。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游戏化思维在绩效管理中应用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增强互动性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通过游戏化元素和机制，如积分、排行榜、奖励等，增强绩效管理的互动性和趣味性，激发员工参与热情。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游戏式考核管理能够提供实时反馈和即时奖励，让员工及时了解自己的工作表现和进步情况，从而调整工作策略。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多维度评价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游戏式考核管理不仅关注量化指标，还注重员工的工作态度、创新能力、团队合作等多维度表现，使考核结果更全面、客观。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激励为主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游戏式考核管理目标与原则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游戏式考核管理应以组织整体目标和员工个人发展目标为导向，确保考核过程与结果有利于组织战略的实现。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游戏式考核管理应遵循公平公正原则，确保每位员工在考核过程中受到平等对待，避免主观偏见和不公平现象。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游戏式考核管理应持续改进和优化，根据实际情况调整考核指标、权重和奖励机制等，确保考核体系的科学性和有效性。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游戏式考核管理应注重激励作用，通过合理的奖励机制激发员工的积极性和创造力，促进个人和组织共同成长。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游戏化设计策略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根据任务难度和完成情况，设定不同等级的奖励，激发员工积极性。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惩罚措施设定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对于违反规则或未达到预期目标的员工，设定一定的惩罚措施，以维护游戏秩序。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设定清晰的游戏规则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确保所有参与者都了解并遵循相同的规则，保证公平性。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明确游戏规则与奖励机制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设置不同类型的任务，如单人任务、团队协作任务、创新性任务等，以满足不同员工的需求和兴趣。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任务类型多样化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任务难度动态调整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任务关联性考虑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根据员工的实际表现和能力水平，动态调整任务难度，保持挑战性。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设置相互关联的任务，引导员工在完成任务的过程中培养全局观和协作意识。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多样化任务设置与难度调整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通过游戏界面或专门的应用程序，为员工提供实时反馈，让员工随时了解自己的表现和进度。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采用图表、动画等形式，直观地展示员工的任务进度和成果，增强员工的成就感。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进度可视化呈现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收集并分析游戏过程中的数据，为管理者提供决策支持，同时帮助员工发现自身优势和不足。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实时反馈及进度可视化呈现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实施过程及关键步骤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设计游戏式考核方案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根据分析结果，结合游戏元素和考核机制，设计出一套具有吸引力、公平性和有效性的游戏式考核方案。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明确游戏式考核的目标和原则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确定考核的目的、对象、时间、方式等，以及游戏元素如何融入考核过程中。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分析现有考核体系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对现有的考核体系进行全面的分析，找出其中存在的问题和不足，为游戏式考核提供改进方向。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根据企业需求和实际情况，选择适合的游戏化平台或工具，如专业的游戏化软件、在线考试系统等。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选择合适的游戏化平台或工具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如果现有的游戏化平台或工具无法满足需求，可以考虑进行定制化开发，以满足企业的特殊需求。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在正式实施前，对游戏化平台或工具进行全面的测试，确保其稳定性和可靠性，并根据反馈进行优化和改进。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搭建游戏化平台或工具支持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https://d.book118.com/515223003220011101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2024-09-10T02:48:18.440</cp:lastPrinted>
  <dcterms:created xsi:type="dcterms:W3CDTF">2024-09-09T18:48:18Z</dcterms:created>
  <dcterms:modified xsi:type="dcterms:W3CDTF">2024-09-09T18:48:20Z</dcterms:modified>
</cp:coreProperties>
</file>