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E8127-1B74-41C7-BD08-4E6DAD628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F0569-FB71-4D21-8FAE-0439D28C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DA9F0-F1C2-4105-AB79-C7EC0795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9B0C0-8D3E-4BDB-8645-BC70A828B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0C2E8-F2A2-42AA-A5F2-BC1AF7D55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99D15-DF8C-433A-B02B-2248A0163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A11836-4D3A-4000-A290-EAB2BB32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EC5EE-6A84-4F5C-A432-6C08B3B7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C803C-E8F8-4731-92BA-9B03F49A6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281F0-F049-43A1-9765-CA3A8C93B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6BE0E-83C3-4EBE-B6EE-E107110F5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404421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莲花味精广告推广方案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创意策略及表现形式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传播渠道选择与规划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评估指标及效果预测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预算分配与执行时间表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https://d.book118.com/515224044210011111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2024-09-17T08:56:31.671</cp:lastPrinted>
  <dcterms:created xsi:type="dcterms:W3CDTF">2024-09-17T00:56:31Z</dcterms:created>
  <dcterms:modified xsi:type="dcterms:W3CDTF">2024-09-17T00:56:33Z</dcterms:modified>
</cp:coreProperties>
</file>