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74701-ED48-4BA8-B396-C83BC2AA3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B6C28-BA7C-455F-BCD9-ACA929D96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4AA79-DCAD-4CFF-AD36-D0A206888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7075C-7505-4D37-8775-2C6FDAF9E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87E23-7340-44BB-85CB-29DFDE017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4510B7-53E9-4E2B-91B5-04D1C6A055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80827-07E2-4023-8D56-E4A8AC50E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2AC1F-6D0E-4B16-945C-0B6DB46F7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24B39A-E983-4999-82F8-7D6846AF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D710D-9E7A-40AB-81F4-231A59C9D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7F11C-B233-4225-899A-9D855F165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43010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隐患案例分析与应对策略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隐患排查与治理措施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法律法规与标准规范解读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通过分析隐患案例，加深对各类隐患特征、危害及产生原因的理解，提高全员的安全防范意识。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提高对隐患的认识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292" r="12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完善应对策略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通过对案例的剖析，总结隐患排查、治理过程中的经验教训，为今后的安全工作提供借鉴。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针对不同类型的隐患，制定相应的预防和应对措施，提升企业的安全管理水平。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涵盖设备设施、作业环境、人员操作等各方面的隐患。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隐患类型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667" r="8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包括近年来发生的典型隐患案例，以及历史上具有代表性的案例。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涉及石油化工、机械制造、建筑施工等多个行业领域的隐患案例。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电气设备老化、过载、短路等问题，容易引发火灾。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隐患描述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设备维护不到位，使用不当等。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电气火灾往往发展迅速，扑救困难，易造成人员伤亡和财产损失。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定期检查电气设备，及时更换老化设备；加强用电安全教育，规范用电行为。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应对策略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案例一：电气火灾隐患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92" r="9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333" r="1633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隐患描述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案例二：危化品泄漏隐患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危化品在生产、储存、运输等环节可能发生泄漏，对环境和人员安全造成威胁。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危化品泄漏可能导致中毒、火灾、爆炸等严重后果。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设备缺陷、操作失误、管理不善等。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加强危化品设备维护和管理，提高操作人员技能水平；制定应急预案，做好泄漏处置准备。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-276407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建筑施工现场存在高处坠落、物体打击、坍塌等安全隐患。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安全防护措施不到位，施工人员安全意识淡薄等。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建筑施工安全事故易造成人员伤亡和财产损失，影响工程进度。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加强施工现场安全管理，完善安全防护措施；开展安全教育和培训，提高施工人员安全意识。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案例三：建筑施工安全隐患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311" r="2031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特种设备如锅炉、压力容器、电梯等在运行过程中存在安全隐患。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隐患描述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设备老化、维护不当、操作失误等。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特种设备安全事故可能导致人员伤亡和设备损坏，影响企业正常运营。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加强特种设备维护和保养，定期进行检测和评估；加强操作人员培训和管理，确保设备安全运行。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案例四：特种设备安全隐患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应对策略制定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加强安全教育和培训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提高员工的安全意识和技能，使其能够识别和避免潜在的安全隐患。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定期进行安全检查和评估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对工作环境、设备、流程等进行定期检查和评估，及时发现和消除潜在的安全隐患。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制定和完善安全规章制度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明确安全操作规范和流程，确保员工严格遵守，减少安全事故的发生。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制定应急响应计划，明确应急组织、通讯联络、现场处置等方面的要求和措施。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建立应急响应机制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根据潜在的安全隐患和可能发生的事故类型，配备相应的应急设备和器材，确保在紧急情况下能够及时有效地进行处置。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配备应急设备和器材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定期组织应急演练和培训，提高员工的应急处置能力和水平。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开展应急演练和培训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https://d.book118.com/515224301010011104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2024-09-13T16:43:31.809</cp:lastPrinted>
  <dcterms:created xsi:type="dcterms:W3CDTF">2024-09-13T08:43:31Z</dcterms:created>
  <dcterms:modified xsi:type="dcterms:W3CDTF">2024-09-13T08:43:33Z</dcterms:modified>
</cp:coreProperties>
</file>