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A073-0A38-4B75-9C75-3A5E5CF5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CD80-1593-4059-B523-4CA44A2E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878F-947D-46F6-BBC7-15753F3A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943AE-2768-4F79-8037-18128F52E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71244-78B3-4E84-8E30-817B07CDE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30BCF-FA84-4443-9A49-DD88CE28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FE0FF-2E13-4266-A26A-848D812A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194E9-329C-4D21-BAEA-95CA007E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C92B8-C809-4ACF-AB57-1E69E99E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3F69D-17BA-4A5D-82FC-C17C69D5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9222-EE8B-43F1-A9EB-11EC79B1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4304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国立成功大学行政业务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组织架构与部门介绍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行政业务流程梳理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行政业务中的问题与解决方案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本季度行政业务重点与目标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该部分旨在介绍国立成功大学行政业务的目的和背景，以提供读者对该大学的行政工作有基本的了解。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在国立成功大学的行政业务中，涉及到的方面非常广泛，包括教学、科研、学生服务、财务管理等。因此，为了更好地管理和协调这些工作，需要有一个完善的行政管理体系来支持大学的日常运营。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28" r="12228"/>
          <a:stretch>
            <a:fillRect/>
          </a:stretch>
        </p:blipFill>
        <p:spPr>
          <a:xfrm>
            <a:off x="0" y="1477241"/>
            <a:ext cx="12193200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汇报范围：本部分将涵盖国立成功大学行政业务的主要方面，包括教学管理、科研管理、学生服务、财务管理等。通过介绍这些方面的具体工作内容，读者可以对该大学的行政业务有更全面的了解。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组织架构与部门介绍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负责领导全校的教学、科研、行政管理工作，制定学校的发展战略和规划，对外代表学校进行学术交流和合作。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副校长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协助校长处理学校的日常行政事务，分管学校的学术、科研、外事、学生工作、人事财务、安全保卫等方面的工作。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秘书长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负责处理学校的日常行政事务，分管学校的文秘、机要、档案、信息、网络、对外联络等方面的工作。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校级领导与部门负责人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负责全校的人事管理工作，包括招聘、录用、调配、考核、晋升、退休、工资福利等。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负责全校的安全保卫工作，包括治安防范、消防安全、交通安全等。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保卫处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负责全校的教学管理工作，包括教学计划、课程设置、教学质量管理、学生学籍管理、考试考核等。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负责全校的科研管理工作，包括科研项目的组织、申报、评审、结题验收、成果转化等。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负责全校的学生管理工作，包括思想政治教育、学生事务管理、校园文化建设等。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行政业务流程梳理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制定招聘计划，发布招聘信息，筛选简历，组织面试，确定录用。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开展员工培训，提升员工能力，制定职业发展规划。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设定绩效目标，进行绩效评估，提供绩效反馈。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制定薪酬福利政策，核算薪酬福利，发放薪酬福利。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根据学校发展计划，制定年度财务预算。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收入管理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支出审批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管理学费、科研经费等收入来源。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审批各部门提交的支出申请，确保支出合规。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定期编制财务报表，分析财务状况。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根据学校需求，进行物资采购。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记录学校固定资产，定期进行资产盘点。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处理报废资产，确保资产安全。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处置与报废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环境卫生管理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维护校园环境卫生，确保师生生活品质。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维护校园安全，预防和处理安全事故。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维护校园设施，确保设施正常运行。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行政业务中的问题与解决方案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https://d.book118.com/515224304342011104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2024-09-14T23:34:13.447</cp:lastPrinted>
  <dcterms:created xsi:type="dcterms:W3CDTF">2024-09-14T15:34:13Z</dcterms:created>
  <dcterms:modified xsi:type="dcterms:W3CDTF">2024-09-14T15:34:15Z</dcterms:modified>
</cp:coreProperties>
</file>