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AF67E-8292-47EA-B5CD-879545BE3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1F127-C9A0-458F-95AC-1E649CC6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932E0-9D45-4EE7-99E6-6AA1BEAF9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4B1DA-A356-4B8C-95BF-A7B9A028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7BEE1-C491-43CC-9B16-A73AB4028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C7014-CACD-46FB-A551-9EF6DA21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20F02-87BA-4407-A165-E7BA4EF65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FA0F2-7442-4250-B40E-C98EC0220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69376-D4B4-4BFF-9D89-1240A1AE6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DDDA4-726B-43EA-9408-C0FC0D2F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8057A-A385-43DB-963E-42236C642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3000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肥胖病人护理的未来展望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肥胖是指体内脂肪堆积过多，体重超过标准体重的20%或BMI（身体质量指数）大于30的情况。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根据脂肪分布和病因，肥胖可以分为单纯性肥胖和继发性肥胖。单纯性肥胖主要由能量摄入与消耗不平衡导致，而继发性肥胖则由内分泌、代谢等疾病引起。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717" b="67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肥胖的危害与影响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肥胖可导致多种健康问题，如心血管疾病、糖尿病、睡眠呼吸暂停综合征等。肥胖患者的身体负担加重，易出现疲劳、气喘等症状。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肥胖患者可能面临自卑、抑郁、焦虑等心理问题，影响生活质量和社会适应能力。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肥胖可能导致日常活动受限，增加关节负担，影响日常生活和工作。此外，肥胖患者易遭受歧视，影响社交和人际关系。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80" r="23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通过有效的护理措施，帮助肥胖患者减轻体重、改善健康状况，从而提高生活质量。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合理的护理计划可降低肥胖患者并发心血管疾病、糖尿病等风险，减轻家庭和社会负担。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关注肥胖患者的心理需求，提供心理支持和辅导，有助于减轻自卑、焦虑等情绪问题，促进心理健康。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通过护理查房，指导患者建立健康的生活方式，包括合理饮食、适量运动等，以实现长期控制体重和预防复发的目标。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指导生活方式调整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肥胖病人护理的重要性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3" r="263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控制热量摄入，合理搭配营养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肥胖病人应遵循低热量、低脂肪、低糖、高蛋白、高纤维的饮食原则，控制总热量摄入。同时，注意食物的合理搭配，保证营养均衡。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适量运动，提高新陈代谢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根据肥胖病人的身体状况和兴趣爱好，选择适合的运动方式，如快走、游泳、骑车等有氧运动，以及力量训练等无氧运动。适量运动有助于提高新陈代谢，促进脂肪燃烧。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关注心理健康，增强自信心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肥胖病人往往存在自卑、焦虑等心理问题，护理人员应关注其心理健康状况，通过心理疏导、认知行为疗法等方式，帮助病人增强自信心，积极面对生活。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保证充足睡眠，提高生活质量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肥胖病人应保证每天7-8小时的睡眠时间，养成良好的睡眠习惯。睡眠充足有助于调节内分泌，提高生活质量。护理人员应关注病人的睡眠状况，为其创造良好的睡眠环境。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肥胖病人的特殊护理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https://d.book118.com/515230000302011103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2024-09-13T06:28:10.041</cp:lastPrinted>
  <dcterms:created xsi:type="dcterms:W3CDTF">2024-09-12T22:28:10Z</dcterms:created>
  <dcterms:modified xsi:type="dcterms:W3CDTF">2024-09-12T22:28:12Z</dcterms:modified>
</cp:coreProperties>
</file>