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IURWH+MS-UIGothic"/>
      <p:regular r:id="rId16"/>
    </p:embeddedFont>
    <p:embeddedFont>
      <p:font typeface="BWFTLU+ASRTGT+ArialMT"/>
      <p:regular r:id="rId17"/>
    </p:embeddedFont>
    <p:embeddedFont>
      <p:font typeface="WCEASD+VWEDDH+MicrosoftYaHei-Bold"/>
      <p:regular r:id="rId18"/>
    </p:embeddedFont>
    <p:embeddedFont>
      <p:font typeface="TEQUSF+FNPIEL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4451F-D6A7-4C3A-BA51-BAAAB1701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3216B-2DD0-48F8-ABA9-14409655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EDC2D-0502-417A-9AB7-D46095B06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19174-4BAB-45C7-9908-8BE36D783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46114-3210-46C0-9EAB-5900D5C8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3FBFE-3256-427C-8A03-CE6F8B63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18BAB-5DD9-4530-B280-0CA1A53F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B0DC2-0C5E-4349-9EED-316092621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20A24-DA7F-44AE-90FD-CB237838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44986-8196-4FD4-96D1-02D99C3D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F50A8-0C89-4FC3-84FC-25E679E2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31321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4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JIURWH+MS-UIGothic"/>
                <a:cs typeface="JIURWH+MS-UIGothic"/>
              </a:rPr>
              <a:t>新冠疫苗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5150" spc="25">
                <a:solidFill>
                  <a:srgbClr val="000000"/>
                </a:solidFill>
                <a:latin typeface="JIURWH+MS-UIGothic"/>
                <a:cs typeface="JIURWH+MS-UIGothic"/>
              </a:rPr>
              <a:t>急使用技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5150" spc="20">
                <a:solidFill>
                  <a:srgbClr val="000000"/>
                </a:solidFill>
                <a:latin typeface="JIURWH+MS-UIGothic"/>
                <a:cs typeface="JIURWH+MS-UIGothic"/>
              </a:rPr>
              <a:t>培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训</a:t>
            </a:r>
          </a:p>
          <a:p>
            <a:pPr marL="262890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JIURWH+MS-UIGothic"/>
                <a:cs typeface="JIURWH+MS-UIGothic"/>
              </a:rPr>
              <a:t>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JIURWH+MS-UIGothic"/>
                <a:cs typeface="JIURW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WFTLU+ASRTGT+ArialMT"/>
                <a:cs typeface="BWFTLU+ASRTG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新冠疫苗基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WFTLU+ASRTGT+ArialMT"/>
                <a:cs typeface="BWFTLU+ASRTG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新冠疫苗接种技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WFTLU+ASRTGT+ArialMT"/>
                <a:cs typeface="BWFTLU+ASRTG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新冠疫苗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理知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5841941" cy="1331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WFTLU+ASRTGT+ArialMT"/>
                <a:cs typeface="BWFTLU+ASRTG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新冠疫苗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紧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急使用情况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BWFTLU+ASRTGT+ArialMT"/>
                <a:cs typeface="BWFTLU+ASRTG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新冠疫苗接种的社会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任和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伦</a:t>
            </a:r>
            <a:r>
              <a:rPr sz="2400">
                <a:solidFill>
                  <a:srgbClr val="AF79DE"/>
                </a:solidFill>
                <a:latin typeface="JIURWH+MS-UIGothic"/>
                <a:cs typeface="JIURWH+MS-UIGothic"/>
              </a:rPr>
              <a:t>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WCEASD+VWEDDH+MicrosoftYaHei-Bold"/>
                <a:cs typeface="WCEASD+VWEDD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JIURWH+MS-UIGothic"/>
                <a:cs typeface="JIURWH+MS-UIGothic"/>
              </a:rPr>
              <a:t>新冠疫苗基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3800" spc="27">
                <a:solidFill>
                  <a:srgbClr val="000000"/>
                </a:solidFill>
                <a:latin typeface="JIURWH+MS-UIGothic"/>
                <a:cs typeface="JIURWH+MS-UIGothic"/>
              </a:rPr>
              <a:t>知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新冠疫苗的研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576900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IURWH+MS-UIGothic"/>
                <a:cs typeface="JIURWH+MS-UIGothic"/>
              </a:rPr>
              <a:t>新型冠状病毒的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2300" spc="25">
                <a:solidFill>
                  <a:srgbClr val="FFFFFF"/>
                </a:solidFill>
                <a:latin typeface="JIURWH+MS-UIGothic"/>
                <a:cs typeface="JIURWH+MS-UIGothic"/>
              </a:rPr>
              <a:t>与全球疫情的爆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2821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2019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年底，一种新型冠状病毒（</a:t>
            </a:r>
            <a:r>
              <a:rPr sz="135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SARS-CoV-2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）被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致了全球大流行的新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冠肺炎（</a:t>
            </a:r>
            <a:r>
              <a:rPr sz="135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COVID-19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IURWH+MS-UIGothic"/>
                <a:cs typeface="JIURWH+MS-UIGothic"/>
              </a:rPr>
              <a:t>疫苗研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FFFF"/>
                </a:solidFill>
                <a:latin typeface="JIURWH+MS-UIGothic"/>
                <a:cs typeface="JIURWH+MS-UIGothic"/>
              </a:rPr>
              <a:t>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2300" spc="25">
                <a:solidFill>
                  <a:srgbClr val="FFFFFF"/>
                </a:solidFill>
                <a:latin typeface="JIURWH+MS-UIGothic"/>
                <a:cs typeface="JIURWH+MS-UIGothic"/>
              </a:rPr>
              <a:t>迫性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随着疫情的快速蔓延，开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有效的新冠疫苗成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了全球公共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迫任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JIURWH+MS-UIGothic"/>
                <a:cs typeface="JIUR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新冠疫苗的种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CEASD+VWEDDH+MicrosoftYaHei-Bold"/>
                <a:cs typeface="WCEASD+VWEDD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CEASD+VWEDDH+MicrosoftYaHei-Bold"/>
                <a:cs typeface="WCEASD+VWEDD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CEASD+VWEDDH+MicrosoftYaHei-Bold"/>
                <a:cs typeface="WCEASD+VWEDD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JIURWH+MS-UIGothic"/>
                <a:cs typeface="JIURWH+MS-UIGothic"/>
              </a:rPr>
              <a:t>腺病毒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载</a:t>
            </a:r>
            <a:r>
              <a:rPr sz="2000" spc="25">
                <a:solidFill>
                  <a:srgbClr val="AF79DE"/>
                </a:solidFill>
                <a:latin typeface="JIURWH+MS-UIGothic"/>
                <a:cs typeface="JIURWH+MS-UIGothic"/>
              </a:rPr>
              <a:t>体疫苗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灭</a:t>
            </a:r>
            <a:r>
              <a:rPr sz="2000" spc="25">
                <a:solidFill>
                  <a:srgbClr val="AF79DE"/>
                </a:solidFill>
                <a:latin typeface="JIURWH+MS-UIGothic"/>
                <a:cs typeface="JIURWH+MS-UIGothic"/>
              </a:rPr>
              <a:t>活疫苗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734819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AF79DE"/>
                </a:solidFill>
                <a:latin typeface="WCEASD+VWEDDH+MicrosoftYaHei-Bold"/>
                <a:cs typeface="WCEASD+VWEDDH+MicrosoftYaHei-Bold"/>
              </a:rPr>
              <a:t>mRNA</a:t>
            </a:r>
            <a:r>
              <a:rPr sz="2000" spc="20">
                <a:solidFill>
                  <a:srgbClr val="AF79DE"/>
                </a:solidFill>
                <a:latin typeface="JIURWH+MS-UIGothic"/>
                <a:cs typeface="JIURWH+MS-UIGothic"/>
              </a:rPr>
              <a:t>疫苗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利用腺病毒作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为载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体，将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新冠病毒的抗原基因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入，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免疫反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过灭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活新冠病毒，保留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其抗原特性，刺激机体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生免疫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答。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3314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TEQUSF+FNPIEL+MicrosoftYaHei"/>
                <a:cs typeface="TEQUSF+FNPIEL+MicrosoftYaHei"/>
              </a:rPr>
              <a:t>mRNA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编码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新冠病毒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抗原蛋白，引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胞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生抗原，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而激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免疫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新冠疫苗接种的重要性和必要性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URWH+MS-UIGothic"/>
                <a:cs typeface="JIURWH+MS-UIGothic"/>
              </a:rPr>
              <a:t>控制疫情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AF79DE"/>
                </a:solidFill>
                <a:latin typeface="JIURWH+MS-UIGothic"/>
                <a:cs typeface="JIURWH+MS-UIGothic"/>
              </a:rPr>
              <a:t>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URWH+MS-UIGothic"/>
                <a:cs typeface="JIURWH+MS-UIGothic"/>
              </a:rPr>
              <a:t>保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AF79DE"/>
                </a:solidFill>
                <a:latin typeface="JIURWH+MS-UIGothic"/>
                <a:cs typeface="JIURWH+MS-UIGothic"/>
              </a:rPr>
              <a:t>易感人群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IURWH+MS-UIGothic"/>
                <a:cs typeface="JIURWH+MS-UIGothic"/>
              </a:rPr>
              <a:t>恢复社会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经济</a:t>
            </a:r>
            <a:r>
              <a:rPr sz="2300" spc="25">
                <a:solidFill>
                  <a:srgbClr val="AF79DE"/>
                </a:solidFill>
                <a:latin typeface="JIURWH+MS-UIGothic"/>
                <a:cs typeface="JIURWH+MS-UIGothic"/>
              </a:rPr>
              <a:t>活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模接种新冠疫苗可以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有效降低新冠病毒在人群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，阻断病毒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接种新冠疫苗可以增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新冠病毒的抵抗力，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降低感染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和重症率。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新冠疫苗接种，降低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疫情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日常生活和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的影响，促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的正常运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WCEASD+VWEDDH+MicrosoftYaHei-Bold"/>
                <a:cs typeface="WCEASD+VWEDD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JIURWH+MS-UIGothic"/>
                <a:cs typeface="JIURWH+MS-UIGothic"/>
              </a:rPr>
              <a:t>新冠疫苗接种技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新冠疫苗接种流程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接种前准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核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疫苗信息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接种操作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留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与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6176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确保接种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境清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良好，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好接种所需的医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疗设备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和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消毒用品。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疫苗的名称、批号、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有效期以及接种者的身份信息，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确保疫苗和接种者匹配。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定的接种程序和部位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行接种，注意无菌操作，避免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交叉感染。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8190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111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接种后留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受种者至少</a:t>
            </a:r>
            <a:r>
              <a:rPr sz="1350">
                <a:solidFill>
                  <a:srgbClr val="000000"/>
                </a:solidFill>
                <a:latin typeface="TEQUSF+FNPIEL+MicrosoftYaHei"/>
                <a:cs typeface="TEQUSF+FNPIEL+MicrosoftYaHei"/>
              </a:rPr>
              <a:t>30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察是否有不良反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，并</a:t>
            </a:r>
          </a:p>
          <a:p>
            <a:pPr marL="514350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做好接种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新冠疫苗接种注意事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禁忌症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接种后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AF79DE"/>
                </a:solidFill>
                <a:latin typeface="JIURWH+MS-UIGothic"/>
                <a:cs typeface="JIURWH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了解受种者的禁忌症，如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疫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苗成分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、急性疾病</a:t>
            </a:r>
          </a:p>
          <a:p>
            <a:pPr marL="12001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等，避免接种。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告知受种者接种后注意事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如避免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烈运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、注意保暖等，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并定期回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特殊人群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IURWH+MS-UIGothic"/>
                <a:cs typeface="JIURWH+MS-UIGothic"/>
              </a:rPr>
              <a:t>异常反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应处</a:t>
            </a:r>
            <a:r>
              <a:rPr sz="1550">
                <a:solidFill>
                  <a:srgbClr val="AF79DE"/>
                </a:solidFill>
                <a:latin typeface="JIURWH+MS-UIGothic"/>
                <a:cs typeface="JIURWH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老年人、儿童、孕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和身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体虚弱的人来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，需要特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关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注其接种安全和注意事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如受种者出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现发热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红肿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等异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常反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理并上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JIURWH+MS-UIGothic"/>
                <a:cs typeface="JIUR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新冠疫苗接种常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AF79DE"/>
                </a:solidFill>
                <a:latin typeface="JIURWH+MS-UIGothic"/>
                <a:cs typeface="JIURWH+MS-UIGothic"/>
              </a:rPr>
              <a:t>解答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IURWH+MS-UIGothic"/>
                <a:cs typeface="JIURWH+MS-UIGothic"/>
              </a:rPr>
              <a:t>疫苗保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FFFFFF"/>
                </a:solidFill>
                <a:latin typeface="JIURWH+MS-UIGothic"/>
                <a:cs typeface="JIURWH+MS-UIGothic"/>
              </a:rPr>
              <a:t>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IURWH+MS-UIGothic"/>
                <a:cs typeface="JIURWH+MS-UIGothic"/>
              </a:rPr>
              <a:t>疫苗安全性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1459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新冠疫苗的有效期一般可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持</a:t>
            </a:r>
            <a:r>
              <a:rPr sz="1500">
                <a:solidFill>
                  <a:srgbClr val="FFFFFF"/>
                </a:solidFill>
                <a:latin typeface="TEQUSF+FNPIEL+MicrosoftYaHei"/>
                <a:cs typeface="TEQUSF+FNPIEL+MicrosoftYaHei"/>
              </a:rPr>
              <a:t>3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年左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经过严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格的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和安全性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估，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新冠疫苗的安全性得到了保障。但少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数人可能会出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现轻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微不适。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右，但具体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需根据疫苗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型和接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78300" y="280580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种程序而定。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90365" y="412368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IURWH+MS-UIGothic"/>
                <a:cs typeface="JIURWH+MS-UIGothic"/>
              </a:rPr>
              <a:t>疫苗接种与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JIURWH+MS-UIGothic"/>
                <a:cs typeface="JIURWH+MS-UIGothic"/>
              </a:rPr>
              <a:t>防效果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10550" y="412368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IURWH+MS-UIGothic"/>
                <a:cs typeface="JIURWH+MS-UIGothic"/>
              </a:rPr>
              <a:t>不同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600">
                <a:solidFill>
                  <a:srgbClr val="FFFFFF"/>
                </a:solidFill>
                <a:latin typeface="JIURWH+MS-UIGothic"/>
                <a:cs typeface="JIURWH+MS-UIGothic"/>
              </a:rPr>
              <a:t>型疫苗的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新冠疫苗可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著降低感染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，减少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重症病例和死亡病例的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生，但接种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后仍需注意防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措施。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根据国家政策和当地接种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划，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适合自己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型的新冠疫苗，遵循医生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的建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议进</a:t>
            </a:r>
            <a:r>
              <a:rPr sz="1500">
                <a:solidFill>
                  <a:srgbClr val="FFFFFF"/>
                </a:solidFill>
                <a:latin typeface="JIURWH+MS-UIGothic"/>
                <a:cs typeface="JIURWH+MS-UIGothic"/>
              </a:rPr>
              <a:t>行接种。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WCEASD+VWEDDH+MicrosoftYaHei-Bold"/>
                <a:cs typeface="WCEASD+VWEDD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JIURWH+MS-UIGothic"/>
                <a:cs typeface="JIURWH+MS-UIGothic"/>
              </a:rPr>
              <a:t>新冠疫苗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800" spc="25">
                <a:solidFill>
                  <a:srgbClr val="000000"/>
                </a:solidFill>
                <a:latin typeface="JIURWH+MS-UIGothic"/>
                <a:cs typeface="JIURWH+MS-UIGothic"/>
              </a:rPr>
              <a:t>理知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https://d.book118.com/515231321211011114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JIURWH+MS-UIGothic</vt:lpstr>
      <vt:lpstr>SimSun</vt:lpstr>
      <vt:lpstr>BWFTLU+ASRTGT+ArialMT</vt:lpstr>
      <vt:lpstr>Times New Roman</vt:lpstr>
      <vt:lpstr>WCEASD+VWEDDH+MicrosoftYaHei-Bold</vt:lpstr>
      <vt:lpstr>TEQUSF+FNPIEL+MicrosoftYaHei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2024-09-21T16:37:35.604</cp:lastPrinted>
  <dcterms:created xsi:type="dcterms:W3CDTF">2024-09-21T08:37:35Z</dcterms:created>
  <dcterms:modified xsi:type="dcterms:W3CDTF">2024-09-21T08:37:36Z</dcterms:modified>
</cp:coreProperties>
</file>