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7DA09-563C-4335-AA65-9ABD9921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D122C-9E0C-4F63-B1A4-CAEF8172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A10FA-A547-4966-8B29-33BAC873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76EF2-3947-417F-834F-C2641466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D8B1F-6236-4F15-B4E5-74899AD67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DC05B-9D1B-4CD7-9FFB-B5ADCF91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7DA92-0C76-4CD2-8009-B393AC320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0AD60-ABBE-4EC4-BCA8-CDEB20F4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D45B3-7EB6-4003-ACF9-FB592206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F74CC-08FE-4D7C-8F64-E01EF45C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EB75A-DBA3-4528-B745-41B59440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330041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中医诊断学问诊中的脉诊与推拿按摩的关联度研究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脉诊与推拿按摩的理论基础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脉诊在推拿按摩中的应用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推拿按摩对脉象的影响研究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脉诊与推拿按摩在临床实践中的结合应用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718" b="2471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中医诊断学是中医学的重要组成部分，脉诊作为其中的核心内容，对于疾病的诊断和治疗具有重要意义。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推拿按摩作为中医的一种独特疗法，与脉诊在理论和实践上存在着紧密的关联。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探讨脉诊与推拿按摩的关联度，有助于深入理解中医诊断学的内涵，提高推拿按摩的临床疗效。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揭示脉诊与推拿按摩之间的内在联系，为推拿按摩的临床应用提供理论支持和实践指导。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脉诊在推拿按摩中的应用现状如何？脉诊与推拿按摩的关联度体现在哪些方面？如何通过脉诊指导推拿按摩的实践？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采用文献综述、专家访谈和临床实践相结合的方法，对脉诊与推拿按摩的关联度进行深入研究。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以中医诊断学中的脉诊理论为基础，结合推拿按摩的临床实践，探讨二者在理论、技术和应用方面的内在联系。同时，关注脉诊在推拿按摩中的实际应用效果及存在的问题。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脉诊与推拿按摩的理论基础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脉诊是通过触摸患者脉搏，感受脉象变化来推断病情的一种诊断方法。中医认为脉象能够反映人体内脏腑、气血、阴阳的盛衰变化。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脉诊的基本原理包括整体观念和辨证论治。中医将人体看作一个有机的整体，通过脉象的变化可以判断整体或局部的病变。同时，中医强调因人、因时、因地制宜的治疗原则，脉诊能够为个体化治疗提供依据。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脉诊的方法包括选指、布指、运指等，医生通过手指的触觉感受患者的脉象，进而分析病情。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255" b="3125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2" b="780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脉诊的基本原理和方法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推拿按摩的方法包括推、拿、按、摩、揉、捏、点、拍等多种手法，医生根据患者的病情和体质选择相应的手法进行治疗。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推拿按摩是中医的一种外治法，通过手法作用于人体体表特定部位，以调节机体生理、病理状况，达到治疗目的。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推拿按摩的基本原理是疏通经络、行气活血、调整脏腑功能。中医认为经络是气血运行的通道，推拿按摩能够疏通经络，促进气血流通，从而调整脏腑功能，达到治疗疾病的目的。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推拿按摩的基本原理和方法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脉诊为推拿按摩提供诊断依据。通过脉诊可以了解患者的病情和体质状况，为推拿按摩治疗提供个性化的方案。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推拿按摩可以影响脉象变化。推拿按摩能够改善气血流通，调整脏腑功能，从而影响脉象的变化。这种变化可以为医生判断治疗效果提供依据。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脉诊与推拿按摩在理论基础上存在内在联系。二者都基于中医的整体观念和辨证论治原则，通过不同的方法调节人体内的阴阳平衡和气血流通，达到治疗疾病的目的。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脉诊与推拿按摩的关联性分析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脉诊在推拿按摩中的应用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脉诊在推拿按摩前的应用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通过脉诊可以了解患者的体质类型，为推拿按摩提供个体化的治疗方案。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脉诊可以判断患者病情的轻重缓急，为推拿按摩的治疗提供依据。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根据脉象的不同，可以选择不同的推拿按摩手法，以达到最佳的治疗效果。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判断病情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选择手法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调整手法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判断疗效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脉诊在推拿按摩过程中的应用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通过脉诊可以判断推拿按摩的疗效，及时调整治疗方案，提高治疗效果。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脉诊可以实时监测患者病情变化，为推拿按摩提供及时的反馈和调整。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在推拿按摩过程中，通过脉诊可以及时发现患者脉象的变化，从而调整推拿按摩的手法和力度。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https://d.book118.com/515233004113011104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2024-09-14T00:58:44.414</cp:lastPrinted>
  <dcterms:created xsi:type="dcterms:W3CDTF">2024-09-13T16:58:44Z</dcterms:created>
  <dcterms:modified xsi:type="dcterms:W3CDTF">2024-09-13T16:58:46Z</dcterms:modified>
</cp:coreProperties>
</file>