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E29BE2-52ED-42A3-9BBF-586EF6D536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D40479-2FD2-4069-81AF-000535A92A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D38436-CDE9-4AB5-90A0-628A606424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83F914-9937-423C-A5C5-3E31EBBD5D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F81FE08-17CF-4B79-A4D1-45CF010046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DB93BA-108B-4CC7-A385-1079014086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201D334-3678-492E-899A-A01C5E207A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C667EB-163C-4451-B4BD-79E5582448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CA8221-9DE5-467E-A0E8-FD87B3A4D7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E9B529-7832-4906-AEE4-35A6098725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3C05D7-6AF3-439C-9C54-2A89A2D29B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5233023010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检查管理办法培训增强团队的沟通及协作能力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团队沟通的重要性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协作能力对团队的影响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检查管理办法培训内容与实施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增强团队沟通与协作的实践方法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通过本次培训，使团队成员充分认识到沟通和协作在工作中的重要性，掌握有效的沟通技巧和协作方法，提高工作效率和团队凝聚力。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提升团队沟通和协作能力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随着公司业务的不断拓展和团队规模的扩大，对团队成员的沟通和协作能力提出了更高的要求。本次培训旨在帮助团队成员适应公司发展的需要，提升个人和团队的整体绩效。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适应公司发展需要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培训内容和目标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沟通技巧培训：通过讲解、案例分析、角色扮演等多种形式，使团队成员了解沟通的基本原理和技巧，掌握有效的倾听、表达和反馈方法，提高沟通效率和质量。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团队协作培训：通过团队建设活动、协作游戏等形式，培养团队成员的团队协作意识和能力，提高团队凝聚力和向心力。同时，通过分享成功案例和经验教训，促进团队成员之间的交流和合作。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冲突解决与领导力培训：针对工作中可能出现的冲突和问题，提供有效的解决方法和领导力建议。培养团队成员的冲突解决能力和领导力素质，使其在面对困难和挑战时能够积极应对并发挥领导作用。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培训目标与成果：通过本次培训，使团队成员充分认识到沟通和协作在工作中的重要性，掌握有效的沟通技巧和协作方法。同时，提高团队成员的冲突解决能力和领导力素质，为公司的长远发展奠定坚实的基础。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团队沟通的重要性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沟通在团队中的作用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信息传递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沟通是团队成员之间传递信息、分享知识和经验的主要途径，有助于保持团队成员之间的信息一致性和准确性。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决策参与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通过沟通，团队成员可以共同参与决策过程，提高决策的质量和效率。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协作配合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良好的沟通有助于团队成员之间更好地协作配合，共同完成团队目标。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在沟通过程中，信息可能因为传递者的表达不清或接收者的理解不准确而失真。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信息失真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沟通障碍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缺乏信任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团队成员之间可能存在语言、文化、背景等方面的差异，导致沟通障碍。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如果团队成员之间缺乏信任，可能会导致沟通不畅、信息隐瞒等问题。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团队沟通的挑战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双向性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倾听与理解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尊重与信任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有效的团队沟通的特点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3559" r="355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3726" r="372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沟通内容清晰明确，避免模棱两可和含糊不清的表达。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团队成员之间保持双向沟通，既有信息的传递，也有反馈和互动。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在沟通过程中，注重倾听他人的意见和想法，并努力理解对方的立场和观点。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团队成员之间相互尊重、信任，营造积极、和谐的团队氛围。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协作能力对团队的影响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协作能力是指团队成员之间相互配合、协调一致地完成任务的能力，是团队成功的重要因素之一。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协作能力对于团队的整体绩效和成员的个人成长都具有重要意义。通过协作，团队可以更有效地利用资源、解决问题、应对挑战，从而提高工作效率和质量。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协作能力的定义及重要性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团队成员之间沟通不足，信息传递不及时、不准确，导致工作进度受阻或产生误解。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111" r="14111"/>
          <a:stretch>
            <a:fillRect/>
          </a:stretch>
        </p:blipFill>
        <p:spPr>
          <a:xfrm>
            <a:off x="1602827" y="1536628"/>
            <a:ext cx="1898908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769" r="12769"/>
          <a:stretch>
            <a:fillRect/>
          </a:stretch>
        </p:blipFill>
        <p:spPr>
          <a:xfrm>
            <a:off x="5168348" y="1536628"/>
            <a:ext cx="1898908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沟通不畅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团队成员缺乏整体意识，只关注个人目标而忽视团队目标，导致工作重复或资源浪费。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各自为政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团队成员之间缺乏信任，难以形成紧密的合作关系，影响团队凝聚力和向心力。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信任缺失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缺乏协作能力的表现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提高协作能力的关键要素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4398507" y="1008278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分工合作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630337" y="13608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根据成员的专业技能和特长进行合理分工，确保每个人都能充分发挥自己的优势，同时形成互补效应。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70038" y="1975579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有效沟通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01868" y="23281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建立开放、透明的沟通机制，鼓励团队成员积极表达意见、分享信息，促进彼此之间的理解和信任。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771" y="416177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明确目标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535601" y="4514336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设定清晰、明确的团队目标，使每个成员都能理解并为之努力。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733442" y="1975579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965273" y="23281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通过共同经历、相互支持等方式建立团队成员之间的信任关系，增强团队的凝聚力和向心力。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8451818" y="416177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培训与指导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8683648" y="4514336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提供针对性的培训和指导，帮助团队成员提高协作意识和技能水平，从而更好地适应团队发展的需要。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https://d.book118.com/515233023010011100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2024-09-07T17:00:38.034</cp:lastPrinted>
  <dcterms:created xsi:type="dcterms:W3CDTF">2024-09-07T09:00:38Z</dcterms:created>
  <dcterms:modified xsi:type="dcterms:W3CDTF">2024-09-07T09:00:40Z</dcterms:modified>
</cp:coreProperties>
</file>