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26DD56-5079-49E0-8ED9-D25AC1058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82B0A-477B-4DE3-B8D2-F285EB995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8B4FC-9DBF-4C91-8D6E-7E4F1B31F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1D3768-2ED9-4183-97CF-6947709DD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89D8E1-DB40-494D-B8C3-8AC2F9A50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49A772-7836-4671-99F4-A5B7DFCD1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EC6977-B43B-4C5B-BA73-7F33A16B2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00F644-905E-4431-A307-24F3554DA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6B009B-D408-40A5-B7D1-BA428CADC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375F3-05AB-4F95-B101-2CAD92F34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D86E1-FE42-405C-900D-F5A8D13A2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2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23424231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钢结构实习总结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实习内容与过程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实习收获与体会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实习中遇到的问题与解决方案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对未来工作的展望与建议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总结与致谢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单位名称：XX钢结构工程有限公司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单位性质：民营企业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单位规模：中型企业，员工总数约200人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业务范围：主要从事钢结构设计、制造、安装及售后服务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实习单位介绍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实习部门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钢结构制造部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实习岗位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钢结构制造助理工程师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实习部门与岗位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实习时间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2023年3月1日至2023年6月30日，共4个月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实习地点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XX市XX区XX钢结构工程有限公司生产基地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实习目的与意义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掌握钢结构制造的基本知识和技能，提高实践操作能力。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了解钢结构制造的生产工艺和流程，熟悉相关设备的使用和维护。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培养团队协作和沟通能力，增强解决实际问题的能力。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通过实习，将理论知识与实践相结合，为今后的工作和学习打下基础。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实习内容与过程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学习并掌握钢材的力学性能、化学性能和工艺性能。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钢材性能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钢结构类型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连接方式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了解并掌握常见的钢结构类型，如门式刚架、框架、网架等。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熟悉钢结构的连接方式，如焊接、螺栓连接、铆接等。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钢结构基础知识学习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参与钢材下料工作，熟悉并掌握切割、锯切、气割等工艺。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钢材下料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参与钢构件的成型与组装工作，了解并掌握弯曲、矫正、拼接等工艺。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成型与组装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在指导下进行焊接实践，掌握常见的焊接方法及操作技巧。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焊接工艺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钢结构加工与制造实践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钢结构安装与施工实践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安装准备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参与安装前的准备工作，如基础复测、构件检查等。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安装施工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在指导下进行钢结构安装施工，熟悉并掌握吊装、定位、校正等工艺。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验收与交付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参与钢结构安装验收工作，了解并掌握验收标准与流程。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参与工程项目的管理工作，如进度控制、质量管理、安全管理等。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在实践中学会与团队成员协作，共同完成工程项目。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学会与项目相关方进行有效沟通与协调，确保项目顺利进行。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沟通与协调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工程管理与团队协作实践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实习收获与体会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https://d.book118.com/515234242312011034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2024-08-30T14:07:02.496</cp:lastPrinted>
  <dcterms:created xsi:type="dcterms:W3CDTF">2024-08-30T06:07:02Z</dcterms:created>
  <dcterms:modified xsi:type="dcterms:W3CDTF">2024-08-30T06:07:04Z</dcterms:modified>
</cp:coreProperties>
</file>