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64DAB-411F-4AEC-BC0D-D42C50892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BE35C0-B2F9-47C2-AC1C-D6D8650D6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2F917C-BF88-4AFF-B496-47806A7F9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49DA09-5D8D-41ED-A44C-B0BE6C08B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31ED54-32BA-437B-A4DE-E7394CAC7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61887E-CFE1-4D6D-AC3D-4D5B8FF9E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0AFCC7-54C5-4DEB-A441-7502F456A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EDE95D-DDBC-4362-9D0F-D987EDD57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0AAE01-08BE-4B6B-A866-DD989B21E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62A27-993F-4D63-AD6C-2D1F68F34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51EC3-FF9D-4F92-9B50-FDCA9BE30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242040322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幼儿老师安全逃生培训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安全逃生培训的重要性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安全逃生培训的主要内容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安全逃生培训的方法和技巧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安全逃生培训的注意事项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安全逃生培训的实践应用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安全逃生培训的重要性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https://d.book118.com/515242040322011033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2024-08-29T02:50:24.862</cp:lastPrinted>
  <dcterms:created xsi:type="dcterms:W3CDTF">2024-08-28T18:50:24Z</dcterms:created>
  <dcterms:modified xsi:type="dcterms:W3CDTF">2024-08-28T18:50:26Z</dcterms:modified>
</cp:coreProperties>
</file>