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36593-CE8C-4E5C-BE6D-3CABBE70E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F1167-7677-4832-913A-813D965BE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EE33D-D1BD-47D6-94FA-38E39ED80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B25EF-0A92-485E-B63F-B191B5C9C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134E2-21E0-45E7-9B61-E7A1D6416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D42B70-30B0-449A-A2CC-0BAA9ACEA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AB00B-343B-4A8D-8DB3-199ED9F4D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4EDC2-5E0D-4802-8616-F560C04B9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EE247-4410-4BAB-A4F3-D1DA60586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4FC0A-4967-4C19-A834-FAE2B3A48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390ED-A741-4FC7-8253-97EFD5D23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4314431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钢铁行业制度建设相关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制度建设重要性及目标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关键制度设计与实施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监管机制及评价体系建立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企业内部管理制度完善与创新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合作交流与协同发展策略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当前，全球钢铁行业面临严重的产能过剩问题，导致市场竞争激烈，价格战频发。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产能过剩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随着环保意识的提高，钢铁行业作为高污染、高能耗产业，面临越来越大的环保压力和成本负担。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为了应对市场挑战和环保压力，钢铁企业纷纷加大技术创新力度，推动绿色、智能、高端化发展。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钢铁行业现状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未来，钢铁行业将更加注重绿色低碳发展，推动节能减排和循环经济，降低碳排放强度。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2461" r="2246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绿色低碳发展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随着人工智能、大数据等技术的不断发展，钢铁行业将加速智能化转型，提高生产效率和产品质量。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智能化转型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在全球经济一体化的背景下，钢铁企业将加强国际化合作，共同应对市场挑战和推动行业发展。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各国政府为了促进钢铁行业健康发展，纷纷出台相关产业政策，如产能置换、环保限产、税收优惠等。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钢铁产品作为重要的工业原材料，国际贸易政策的变化对钢铁行业具有重要影响，如关税调整、贸易壁垒等。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随着全球环保意识的提高，各国政府将加大对钢铁行业的环保监管力度，推动企业实施绿色生产。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政策环境及影响因素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制度建设重要性及目标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规范企业行为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通过制定和执行一系列规章制度，确保钢铁企业在生产、经营、管理等各个环节中遵守法律法规，规范企业行为。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合理的制度设计能够优化生产流程，减少资源浪费，提高生产效率，降低成本。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鼓励创新的制度能够激发企业和员工的创造力，推动钢铁行业的技术进步和产业升级。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制度建设在钢铁行业中的作用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21" r="315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钢铁行业制度建设的目标应包括提高行业整体竞争力、促进可持续发展、保障员工权益等。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通过制定和完善相关法律法规、政策文件，加强监管和执法力度，推动企业内部管理制度建设等方式实现目标。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实现路径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目标设定与实现路径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通过优化制度设计，降低企业运营成本，提高产品质量和服务水平，增强企业市场竞争力。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钢铁行业制度建设应注重环境保护、资源节约和社会责任等方面，推动企业实现经济效益、社会效益和环境效益的协调发展。例如，建立严格的环保制度和资源利用制度，推动企业采用清洁生产技术和循环经济模式，降低能耗和排放，提高资源利用效率。同时，加强员工权益保障和企业文化建设，提高员工满意度和忠诚度，为企业可持续发展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提升企业竞争力与可持续发展能力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关键制度设计与实施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定期对员工进行安全知识和技能培训，提高员工的安全意识和操作技能。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针对可能发生的生产安全事故，制定相应的应急预案，并定期组织演练，提高应急处置能力。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定期对生产设备、设施及作业环境进行安全检查，及时发现和消除安全隐患。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安全责任制度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明确各级管理人员和操作人员的安全职责，建立全员安全生产责任制。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明确企业的环保职责，建立环保目标责任制，确保环保工作的有效实施。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环保责任制度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节能减排计划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废弃物处理制度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环境监测与报告制度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制定节能减排计划和实施方案，推广节能技术和设备，提高能源利用效率。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建立废弃物分类、收集、运输和处理制度，实现废弃物的减量化、资源化和无害化处理。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建立环境监测体系，定期对环境质量进行监测和评估，并按照要求向相关部门报告。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环保与节能减排制度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质量管理及标准化体系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建立完善的质量管理体系，包括质量方针、目标、策划、控制、保证和改进等方面。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制定并执行企业标准、行业标准和国家标准等各级标准，确保产品质量符合相关要求。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质量检验与控制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建立严格的质量检验和控制制度，对原材料、半成品和成品进行检验和控制，确保产品质量稳定可靠。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质量改进与持续创新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鼓励员工提出质量改进意见和建议，持续推动质量管理和技术创新。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https://d.book118.com/515243144314011033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2024-08-29T01:30:24.156</cp:lastPrinted>
  <dcterms:created xsi:type="dcterms:W3CDTF">2024-08-28T17:30:24Z</dcterms:created>
  <dcterms:modified xsi:type="dcterms:W3CDTF">2024-08-28T17:30:26Z</dcterms:modified>
</cp:coreProperties>
</file>