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BE2916-80CF-4439-891D-981D087FC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D7AEBA-38BB-4570-913C-23D62E96E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C62AAF-238E-4F09-B54C-C4A31A655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8E5341-7000-4AB6-90A7-1D0533168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538D14-29C6-4A06-AF66-F33E8ECF9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6BB798-03D7-40D3-90FF-62E2F0DF0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876B10-BB3E-451B-9E13-2EFE5FED2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9B2CF5-6D7B-40A2-A4B9-1E4C57ECE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6AF496-1543-4E4A-94E6-BD8AEC02E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222506-0158-4D76-82A6-C57D537C4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68458F-6ABF-48AF-82B7-A40BA5D19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6.jpeg" /><Relationship Id="rId4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244144204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教学实践总结与个人工作总结\n## 1.教学实践经历的回顾与分析\n### 1.1课堂教学实践的各个环节及实施方法\n### 1.2教学实践中的亮点与不足\n### 1.3教学实践对学生学习成果的影响\n## 2.个人教学风格的形成与特点\n### 2.1个人教学风格的发展历程\n### 2.2个人教学风格的特点与优势\n### 2.3个人教学风格对学生学习的影响\n## 3.教学实践中的反思与改进\n### 3.1对教学实践的反思与总结\n### 3.2针对教学实践的改进措施\n### 3.3改进措施在教学实践中的效果\n## 4.个人专业成长与发展规划\n### 4.1个人专业成长的历程与感悟\n### 4.2个人专业发展的目标与规划\n### 4.3个人专业发展对教学实践的影响\n## 5.教学实践总结与个人工作总结的启示\n### 5.1教学实践总结对个人成长的启示\n### 5.2个人工作总结对教学实践的启示\n### 5.3教学实践与个人工作总结的相互促进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6000"/>
              <a:t>教学实践总结与个人工作总结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教学实践经历的回顾与分析</a:t>
            </a:r>
            <a:endParaRPr/>
          </a:p>
        </p:txBody>
      </p:sp>
      <p:sp>
        <p:nvSpPr>
          <p:cNvPr id="11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37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3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39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备课环节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4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深入研究教材，了解教学目标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分析学生特点，制定教学策略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设计教学过程，准备教学资源</a:t>
                </a:r>
                <a:endParaRPr/>
              </a:p>
            </p:txBody>
          </p:sp>
          <p:sp>
            <p:nvSpPr>
              <p:cNvPr id="142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43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4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上课环节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4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激发学生兴趣，引导学生主动参与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采用多样化的教学方法，提高教学效果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注重课堂互动，关注学生反馈</a:t>
                </a:r>
                <a:endParaRPr/>
              </a:p>
            </p:txBody>
          </p:sp>
          <p:sp>
            <p:nvSpPr>
              <p:cNvPr id="146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47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4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课后环节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4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布置适量的作业，巩固学习内容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及时进行课后反思，总结经验教训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与学生沟通交流，了解学习情况</a:t>
                </a:r>
                <a:endParaRPr/>
              </a:p>
            </p:txBody>
          </p:sp>
          <p:sp>
            <p:nvSpPr>
              <p:cNvPr id="150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课堂教学实践的各个环节及实施方法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教学实践中的亮点与不足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5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5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亮点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注重培养学生的自主学习能力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能够灵活运用多种教学方法，提高教学效果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善于与学生沟通，关注学生需求</a:t>
                </a:r>
                <a:endParaRPr/>
              </a:p>
            </p:txBody>
          </p:sp>
          <p:pic>
            <p:nvPicPr>
              <p:cNvPr id="1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6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6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不足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教学过程中缺乏创新，过于依赖传统教学方法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对学生的关注度不够，缺乏针对性的指导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课后反思不够深入，没有及时总结经验教训</a:t>
                </a:r>
                <a:endParaRPr/>
              </a:p>
            </p:txBody>
          </p:sp>
          <p:pic>
            <p:nvPicPr>
              <p:cNvPr id="1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积极影响</a:t>
                </a:r>
                <a:endParaRPr/>
              </a:p>
            </p:txBody>
          </p:sp>
          <p:sp>
            <p:nvSpPr>
              <p:cNvPr id="1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提高学生的学习兴趣，增强学生的学习动力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培养学生的自主学习能力，提高学生的学习成绩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提高学生的综合素质，培养学生的创新能力</a:t>
                </a:r>
                <a:endParaRPr/>
              </a:p>
            </p:txBody>
          </p:sp>
          <p:sp>
            <p:nvSpPr>
              <p:cNvPr id="17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消极影响</a:t>
                </a:r>
                <a:endParaRPr/>
              </a:p>
            </p:txBody>
          </p:sp>
          <p:sp>
            <p:nvSpPr>
              <p:cNvPr id="17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教学方法过于单一，导致学生学习兴趣下降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对学生关注度不够，导致学生学习效果不佳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缺乏课后反思，影响教学水平的提高</a:t>
                </a:r>
                <a:endParaRPr/>
              </a:p>
            </p:txBody>
          </p:sp>
          <p:sp>
            <p:nvSpPr>
              <p:cNvPr id="17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教学实践对学生学习成果的影响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8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个人教学风格的形成与特点</a:t>
            </a:r>
            <a:endParaRPr/>
          </a:p>
        </p:txBody>
      </p:sp>
      <p:sp>
        <p:nvSpPr>
          <p:cNvPr id="18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个人教学风格的发展历程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89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9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初期阶段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模仿其他教师的教学方法，缺乏自己的特色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教学过程中过于注重知识传授，忽视学生能力的培养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对教学反思不够重视，教学水平提高较慢</a:t>
                </a:r>
                <a:endParaRPr/>
              </a:p>
            </p:txBody>
          </p:sp>
          <p:pic>
            <p:nvPicPr>
              <p:cNvPr id="19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94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9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成长阶段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逐渐形成自己的教学风格和特点，教学效果明显提高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注重培养学生的自主学习能力，提高学生的综合素质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课后反思深入，能够及时总结经验教训，不断提高教学水平</a:t>
                </a:r>
                <a:endParaRPr/>
              </a:p>
            </p:txBody>
          </p:sp>
          <p:pic>
            <p:nvPicPr>
              <p:cNvPr id="19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99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0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成熟阶段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拥有鲜明的教学风格，教学效果显著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能够灵活运用多种教学方法，满足不同学生的需求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关注学生的成长，培养学生的创新能力</a:t>
                </a:r>
                <a:endParaRPr/>
              </a:p>
            </p:txBody>
          </p:sp>
          <p:pic>
            <p:nvPicPr>
              <p:cNvPr id="2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个人教学风格的特点与优势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注重培养学生的自主学习能力，提高学生的综合素质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教学过程中善于运用多种教学方法，提高教学效果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善于与学生沟通，关注学生需求，培养学生的创新能力</a:t>
                </a:r>
                <a:endParaRPr/>
              </a:p>
            </p:txBody>
          </p:sp>
          <p:pic>
            <p:nvPicPr>
              <p:cNvPr id="2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优势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能够激发学生的学习兴趣，增强学生的学习动力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提高学生的学习成绩，培养学生的创新能力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良好的师生关系，有利于教学活动的开展</a:t>
                </a:r>
                <a:endParaRPr/>
              </a:p>
            </p:txBody>
          </p:sp>
          <p:pic>
            <p:nvPicPr>
              <p:cNvPr id="2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积极影响</a:t>
                </a:r>
                <a:endParaRPr/>
              </a:p>
            </p:txBody>
          </p:sp>
          <p:sp>
            <p:nvSpPr>
              <p:cNvPr id="22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提高学生的学习兴趣，增强学生的学习动力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培养学生的自主学习能力，提高学生的学习成绩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提高学生的综合素质，培养学生的创新能力</a:t>
                </a:r>
                <a:endParaRPr/>
              </a:p>
            </p:txBody>
          </p:sp>
          <p:sp>
            <p:nvSpPr>
              <p:cNvPr id="22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消极影响</a:t>
                </a:r>
                <a:endParaRPr/>
              </a:p>
            </p:txBody>
          </p:sp>
          <p:sp>
            <p:nvSpPr>
              <p:cNvPr id="22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教学方法过于单一，导致学生学习兴趣下降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对学生关注度不够，导致学生学习效果不佳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缺乏课后反思，影响教学水平的提高</a:t>
                </a:r>
                <a:endParaRPr/>
              </a:p>
            </p:txBody>
          </p:sp>
          <p:sp>
            <p:nvSpPr>
              <p:cNvPr id="23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个人教学风格对学生学习的影响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教学实践中的反思与改进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反思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教学过程中是否存在问题，是否需要改进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教学方法是否适合学生，是否需要调整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课堂教学是否达到教学目标，是否需要调整教学策略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总结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总结教学实践中的成功经验，加以推广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分析教学实践中的不足，寻求改进方法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为今后的教学实践提供有益的借鉴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对教学实践的反思与总结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https://d.book118.com/515244144204011113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教学实践总结与个人工作总结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2024-09-20T08:00:31.537</cp:lastPrinted>
  <dcterms:created xsi:type="dcterms:W3CDTF">2024-09-20T00:00:31Z</dcterms:created>
  <dcterms:modified xsi:type="dcterms:W3CDTF">2024-09-20T00:00:33Z</dcterms:modified>
</cp:coreProperties>
</file>