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06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A9192-17C6-4D9C-B749-E3EFFD8DD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15F44-9A68-4E0C-A925-208CE042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42BA3-06FC-4FBF-8E0C-4D2AFA636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907EE-B9AC-4F66-9D7F-A7CEDA69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E9F240-CEB4-404F-B6E2-937E2FB04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08AEC-195C-445C-939A-FBBD5CF7A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A5A63-17C9-451A-BBED-E0FAFFB09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2D2D7-3208-46FD-AF74-C09B06815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997B0-E859-4F79-A5C9-7EC475093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88382-9B9F-488C-A686-C152D7D00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A0744-4182-4352-BB71-CFE4B4276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61" r:id="rId2"/>
    <p:sldLayoutId id="2147488762" r:id="rId3"/>
    <p:sldLayoutId id="2147488763" r:id="rId4"/>
    <p:sldLayoutId id="2147488764" r:id="rId5"/>
    <p:sldLayoutId id="2147488765" r:id="rId6"/>
    <p:sldLayoutId id="2147488766" r:id="rId7"/>
    <p:sldLayoutId id="2147488767" r:id="rId8"/>
    <p:sldLayoutId id="2147488768" r:id="rId9"/>
    <p:sldLayoutId id="2147488769" r:id="rId10"/>
    <p:sldLayoutId id="21474887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00022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分组群文阅读教学设计英语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分组群文阅读的概念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定义和特点</a:t>
            </a:r>
            <a:endParaRPr lang="zh-CN" altLang="en-US"/>
          </a:p>
        </p:txBody>
      </p:sp>
      <p:sp>
        <p:nvSpPr>
          <p:cNvPr id="1048880" name="矩形: 圆角 2"/>
          <p:cNvSpPr/>
          <p:nvPr>
            <p:custDataLst>
              <p:tags r:id="rId2"/>
            </p:custDataLst>
          </p:nvPr>
        </p:nvSpPr>
        <p:spPr>
          <a:xfrm>
            <a:off x="1524000" y="2008258"/>
            <a:ext cx="9829708" cy="1556407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82" name="Freeform 6"/>
          <p:cNvSpPr/>
          <p:nvPr>
            <p:custDataLst>
              <p:tags r:id="rId3"/>
            </p:custDataLst>
          </p:nvPr>
        </p:nvSpPr>
        <p:spPr bwMode="auto">
          <a:xfrm>
            <a:off x="1524000" y="2144117"/>
            <a:ext cx="1107358" cy="1283837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正文"/>
          <p:cNvSpPr txBox="1"/>
          <p:nvPr>
            <p:custDataLst>
              <p:tags r:id="rId4"/>
            </p:custDataLst>
          </p:nvPr>
        </p:nvSpPr>
        <p:spPr>
          <a:xfrm>
            <a:off x="2653114" y="2008258"/>
            <a:ext cx="8529861" cy="155640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定义：分组群文阅读是指将学生分成小组，每组阅读一篇文章，然后进行讨论和比较，以提高学生的阅读能力和思维能力。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86" name="矩形: 圆角 118"/>
          <p:cNvSpPr/>
          <p:nvPr>
            <p:custDataLst>
              <p:tags r:id="rId5"/>
            </p:custDataLst>
          </p:nvPr>
        </p:nvSpPr>
        <p:spPr>
          <a:xfrm>
            <a:off x="1524000" y="3977643"/>
            <a:ext cx="9829708" cy="1556407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88" name="正文"/>
          <p:cNvSpPr txBox="1"/>
          <p:nvPr>
            <p:custDataLst>
              <p:tags r:id="rId6"/>
            </p:custDataLst>
          </p:nvPr>
        </p:nvSpPr>
        <p:spPr>
          <a:xfrm>
            <a:off x="2653114" y="3977643"/>
            <a:ext cx="8529861" cy="155640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特点：分组群文阅读注重学生的主动性和参与性，能够培养学生的阅读兴趣和习惯，提高学生的阅读能力和思维能力。同时，分组群文阅读还能够培养学生的合作意识和协作能力，增强学生的自信心和表达能力。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90" name="Freeform 6"/>
          <p:cNvSpPr/>
          <p:nvPr>
            <p:custDataLst>
              <p:tags r:id="rId7"/>
            </p:custDataLst>
          </p:nvPr>
        </p:nvSpPr>
        <p:spPr bwMode="auto">
          <a:xfrm>
            <a:off x="1524000" y="4113502"/>
            <a:ext cx="1107358" cy="1283837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与传统阅读的区别</a:t>
            </a:r>
            <a:endParaRPr lang="zh-CN" altLang="en-US"/>
          </a:p>
        </p:txBody>
      </p:sp>
      <p:sp>
        <p:nvSpPr>
          <p:cNvPr id="10489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8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分组群文阅读：将学生分成小组，每组阅读不同主题的多篇文章，通过讨论、比较、分析等方式加深对主题的理解。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传统阅读：学生独立阅读一篇文章，注重对文章本身的解读和理解，缺乏对不同主题文章的对比和思考。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0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目的不同：分组群文阅读的目的是培养学生的阅读理解能力、批判性思维和协作能力，而传统阅读的目的主要是提高学生的阅读理解能力。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2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适用范围：分组群文阅读适用于主题探究、跨学科学习等需要多角度理解的学习场景，而传统阅读适用于个人阅读、文学欣赏等场景。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https://d.book118.com/515300022202011111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Montserrat ExtraBold</vt:lpstr>
      <vt:lpstr>Office Theme</vt:lpstr>
      <vt:lpstr>分组群文阅读教学设计英语</vt:lpstr>
      <vt:lpstr>目录</vt:lpstr>
      <vt:lpstr>添加章节标题</vt:lpstr>
      <vt:lpstr>分组群文阅读的概念</vt:lpstr>
      <vt:lpstr>定义和特点</vt:lpstr>
      <vt:lpstr>与传统阅读的区别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2024-09-17T08:24:21.904</cp:lastPrinted>
  <dcterms:created xsi:type="dcterms:W3CDTF">2024-09-17T00:24:21Z</dcterms:created>
  <dcterms:modified xsi:type="dcterms:W3CDTF">2024-09-17T00:24:23Z</dcterms:modified>
</cp:coreProperties>
</file>