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F16BD-6243-4A52-B749-4DD71FC38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52C94-1712-4EB1-8692-6A3EAC7DB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57C0E-A2FE-40E7-B03C-62A197BDD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51690-0A6D-40DA-8611-54E18C5D1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76764A-CB77-4A0F-A2E1-4E1832D4B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FF86E-5694-450A-9835-16B759CC7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BB2E06-9BEF-4F30-84E2-4DB56A681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C33F7-D963-4596-9BC9-A2B8A9FE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C0DAB-5347-436A-B7D1-664D1EA53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32892-58AB-494F-BE66-F7AA83167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67BF8-D08C-4512-B70C-737692F24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003321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安全生产与产品质量管理的整合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安全生产与产品质量管理概述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整合策略与方法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评估指标与持续改进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应对安全生产和产品质量管理的挑战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随着企业规模的扩大和市场竞争的加剧，安全生产和产品质量管理面临越来越多的挑战，需要采取更加有效的措施来应对。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提升企业整体绩效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安全生产和产品质量管理是企业整体绩效的重要组成部分，通过整合两者，可以提升企业整体绩效，增强市场竞争力。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637" r="1163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通过整合安全生产和产品质量管理，可以加强对生产过程中的各种风险的识别和控制，降低事故发生的概率，保障员工和企业的安全。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安全生产和产品质量管理在目标上具有一致性，通过整合可以加强对产品质量的控制和管理，提高产品质量水平，满足客户需求，提升企业形象。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安全生产和产品质量管理是企业可持续发展的重要保障，通过整合可以形成相互促进、协调发展的良好局面，推动企业实现长期稳定发展。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安全生产与产品质量管理概述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安全生产是指在生产过程中，通过采取各种措施，保障员工人身安全，防止和减少生产事故，确保生产顺利进行的活动。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安全生产的原则主要包括“安全第一、预防为主、综合治理”的方针，强调在生产过程中始终把安全放在首位，注重预防事故的发生，并采取综合性的治理措施。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安全生产的定义与原则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16" r="300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产品质量管理是指通过一系列有组织、有计划的活动，确保产品满足规定的质量要求，提高产品的可靠性、稳定性和经济性。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产品质量管理的目的是确保产品能够满足客户的需求和期望，提高产品的市场竞争力，同时降低生产成本和风险。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产品质量管理的定义与目的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安全生产与产品质量管理密切相关，二者相互促进、相互影响。安全生产是产品质量管理的前提和基础，而良好的产品质量管理也有助于提高生产过程的安全性。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忽视安全生产，可能会导致生产事故频发，不仅影响员工的安全和健康，还会对企业的声誉和经济效益造成负面影响。同样，如果忽视产品质量管理，可能会导致产品质量不稳定、客户投诉增加，进而影响企业的市场地位和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两者之间的关系与影响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整合策略与方法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设定关键绩效指标（KPI）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建立与整合目标相关的KPI，以衡量整合计划的执行情况和成果。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明确整合目标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将安全生产与产品质量管理相结合，确保生产过程中的安全与质量得到有效控制。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根据企业实际情况，制定具体的整合计划，包括时间表、资源投入、预期成果等。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制定整合计划与目标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根据整合需求，调整企业组织结构，确保安全生产与产品质量管理部门之间的顺畅沟通与合作。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调整组织结构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719" b="117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梳理现有管理流程，消除冗余环节，提高管理效率，确保安全生产与产品质量管理的有效实施。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加强不同部门之间的协作，形成跨部门的安全生产与产品质量管理团队，共同应对挑战。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优化组织结构与流程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针对员工的安全生产与产品质量管理知识和技能需求，制定全面的培训计划。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708" b="8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通过内部培训、外部专家讲座、在线课程等方式，为员工提供多样化的学习途径。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实施培训课程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通过宣传、教育、激励等手段，提高员工对安全生产与产品质量管理的重视程度和自觉性。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强化员工培训与意识提升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https://d.book118.com/515300332104011103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2024-09-12T13:59:13.920</cp:lastPrinted>
  <dcterms:created xsi:type="dcterms:W3CDTF">2024-09-12T05:59:13Z</dcterms:created>
  <dcterms:modified xsi:type="dcterms:W3CDTF">2024-09-12T05:59:16Z</dcterms:modified>
</cp:coreProperties>
</file>