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9C833-494A-4A49-8133-23937623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A0C29-19F9-4718-B605-20CE0233F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6737F-3A59-4120-B49C-4C5312D5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58BDA-20DC-439E-9DF7-1E6979F6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68F32-E223-416D-8881-B6BE3BF2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4F4746-1F60-4A33-97C2-F76B03AA8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CF3FB-37F7-4628-AFCC-A9B4AE3E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47F00-1F74-4CBC-92DA-4857EE03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8687B-C538-485D-A3E1-6AABAA466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FA161-A6D2-4793-9F09-C6D32528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5B54E-995E-4B8B-9D5F-AD2303DA0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033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护理讲课ppt经典语句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护理实践中的经典语句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通过护理讲课，提高护理人员的专业知识和技能，提升护理服务质量。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随着医疗技术的不断发展和人们对健康需求的不断提高，护理工作面临着越来越多的挑战和机遇。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优质的护理服务能够提高患者的满意度和信任度，增强医疗机构的形象和声誉。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护理是医疗体系中不可或缺的重要组成部分，对于患者的康复和生命质量的提高具有重要意义。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尊重患者的尊严和权利，关爱患者的身心健康是护理工作的核心。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护理人员应尊重患者的个人隐私和自主权，关注患者的需求和感受，提供温暖、关爱和人性化的护理服务。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护理工作需要遵循科学原则，同时注重人文关怀，以满足患者的身心需求。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护理人员应具备扎实的专业知识和技能，遵循医学规律，同时关注患者的心理、社会和文化背景，提供个性化的护理服务。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4" r="25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科学性与人文关怀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保障患者的安全和舒适是护理工作的基本要求。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护理人员应严格执行安全管理制度，预防医疗差错和事故的发生，同时关注患者的舒适度，提供良好的住院环境和护理服务。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安全与舒适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护理实践中的经典语句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总结词：激励人心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详细描述：使用鼓励与支持的话语可以帮助患者建立信心，克服困难，积极配合治疗和护理。例如，“你一定能够战胜疾病”，“我们相信你的能力”，“坚持下去，胜利就在眼前”。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鼓励与支持的话语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总结词：安抚情绪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护理过程中，患者可能会产生焦虑、恐惧、不安等情绪，此时需要使用安慰与疏导的话语来缓解患者的情绪。例如，“别担心，我们会一直陪伴在你身边”，“一切都会好起来的”，“放松心情，积极面对”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安慰与疏导的话语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https://d.book118.com/515300334020011121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2024-09-23T22:22:15.761</cp:lastPrinted>
  <dcterms:created xsi:type="dcterms:W3CDTF">2024-09-23T14:22:15Z</dcterms:created>
  <dcterms:modified xsi:type="dcterms:W3CDTF">2024-09-23T14:22:17Z</dcterms:modified>
</cp:coreProperties>
</file>