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1B34F-4A6F-45D0-8849-AC490CDE1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178A8-BB16-4349-A97D-67A8742DA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F9034-ACAA-4AB5-A6F0-641D20C16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54D60-2568-4943-A8E7-136478FF8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B37898-344B-4ADE-8B44-D8CC9F1A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B42092-28D9-44E4-948F-ED077F87D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4A7C6-0901-41C9-97A5-770290AF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25085-7E7D-444D-97AA-F65C3C9F5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C4654-E18F-4A8C-9D11-25760D412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A281E-D0BC-4F26-A872-CD6241574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00BBE-6B82-442F-8D5B-622FE93F1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011032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质量部年终工作总结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质量管理体系建设与运行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产品质量控制及提升措施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供应商管理与协同改进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团队建设与人员发展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挑战、机遇与展望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展示质量部在公司产品和服务质量保障方面所取得的成果和贡献。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回顾过去一年的工作，总结经验教训，为下一年的工作提供参考和改进方向。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质量部全体成员在过去一年中所开展的工作。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涉及公司产品和服务质量的各个方面，包括研发、生产、销售、售后等。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与其他部门协作和沟通的情况。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全年质量目标完成情况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产品质量合格率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通过严格的质量控制措施，全年产品质量合格率达到了99.5%，超过了年初设定的98%的目标。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交货期准确率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通过优化生产计划和物流管理，交货期准确率达到了98%，满足了客户的要求。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质量问题处理及时率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针对生产过程中出现的质量问题，及时处理并解决的比例达到了95%，有效地减少了质量损失。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通过引入新的检测设备和改进生产工艺，成功地将产品缺陷率降低了30%，显著提高了产品质量水平。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降低产品缺陷率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减少客户投诉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通过优化生产流程和引入自动化设备，生产效率提高了20%，有效地缩短了产品生产周期。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通过加强与客户的沟通和改进售后服务，客户投诉率降低了25%，提升了客户满意度。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重大质量改进项目成果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23" r="272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根据客户满意度调查结果，我们的得分达到了90分（满分100分），表明客户对我们的产品和服务质量表示满意。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客户满意度得分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客户在调查中提出了宝贵的意见和建议，包括进一步改进产品质量、提高交货速度、完善售后服务等，我们将认真采纳并改进。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客户反馈意见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我们成功通过了ISO9001质量管理体系认证，证明了我们在质量管理方面的专业性和规范性。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质量管理体系认证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我们荣获了行业内的“优秀质量奖”，这是对我们质量管理工作的高度认可和肯定。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行业质量奖项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多名员工在质量管理方面表现突出，获得了公司颁发的“质量之星”荣誉称号，激励了全体员工继续为提升质量而努力。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员工荣誉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获得荣誉与奖项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质量管理体系建设与运行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完成质量手册的年度更新，确保与公司的战略目标和业务流程保持一致。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质量手册更新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针对关键业务流程，修订和完善了相关的程序文件，提高了文件的适用性和可操作性。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程序文件修订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根据实际操作情况和员工反馈，对作业指导书进行了及时更新，提高了工作效率和质量。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作业指导书更新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质量管理体系文件修订情况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顺利通过了认证机构的年度监督审核，得到了审核组的高度认可和评价。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定期组织内部审核，发现并及时纠正了质量管理体系运行中的不符合项，确保体系的有效运行。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针对内外部审核中发现的问题，制定了详细的改进措施并跟踪验证，确保问题得到有效解决。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4542" r="2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内外部审核结果及改进措施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运用统计技术对产品质量数据进行分析，识别出潜在的问题和改进机会，为质量改进提供了有力支持。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根据数据分析结果，及时采取预防措施，避免了潜在问题的发生，降低了质量成本。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建立了完善的过程监控机制，对关键过程和特殊过程实施重点监控，确保了产品质量的稳定性和一致性。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过程监控与数据分析应用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对持续改进计划的实施效果进行评估，总结经验教训并持续改进，推动了质量管理体系的持续改进和提升。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制定了年度持续改进计划，明确了改进目标、措施和时间表。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鼓励员工积极参与持续改进活动，并提供必要的培训和资源支持，提高了员工的改进意识和能力。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持续改进机制建立及实施效果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产品质量控制及提升措施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统计显示，本年度进料检验合格率为98%，较去年提高了2个百分点。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进料检验合格率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针对不合格物料，我们进行了详细的原因分析，发现主要问题集中在供应商原材料质量不稳定、生产工艺控制不严格等方面。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为进一步提高进料检验合格率，我们采取了加强供应商管理、优化进料检验流程、提高检验人员技能水平等措施。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进料检验合格率统计与分析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异常处理流程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本年度共发生制程品质异常事件10起，我们按照异常处理流程进行了及时响应和处理，确保了生产线的稳定运行。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原因分析及措施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针对每起异常事件，我们都进行了深入的原因分析，并采取了相应的纠正和预防措施，包括优化生产工艺、加强设备维护保养、提高员工操作技能等。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为减少制程品质异常的发生，我们将继续加强生产过程的监控和管理，完善异常处理机制，提高应对突发事件的能力。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制程品质异常处理情况回顾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https://d.book118.com/515301103230011043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2024-09-05T14:51:28.112</cp:lastPrinted>
  <dcterms:created xsi:type="dcterms:W3CDTF">2024-09-05T06:51:28Z</dcterms:created>
  <dcterms:modified xsi:type="dcterms:W3CDTF">2024-09-05T06:51:30Z</dcterms:modified>
</cp:coreProperties>
</file>