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0A5BA-BAC6-4B83-8C75-62449C5A3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108B6-BDCB-42C8-A8AB-3F6C486E1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4A876-F73E-4ADC-9281-910DC3D6B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C0004-94A2-4705-84D5-AF1CF1A9E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4BF8E6-6FA0-419F-8FCF-CB895439F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316A98-F967-405B-A5E1-A9EFB6D91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CEBF1-3002-4C2C-93C9-4BC4E64E4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76E3B-4845-4B77-A420-D05F790EB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E62E2-4476-4C89-9FAB-8C4805E18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EC095-73BE-4A7F-9BC3-5A9A101B6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721F4-90CF-4645-9F23-71AEA38F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011223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碳中和产业项目投资计划书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产业项目分析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投资风险与对策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主要包括清洁能源、节能环保、碳捕获和储存等领域。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碳中和产业是应对全球气候变化、推动绿色低碳发展的重要途径。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6" r="962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碳中和产业是指通过减少碳排放、增加碳吸收，实现排放和吸收相抵消，进而达到“净零排放”目的的产业。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碳中和产业概述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随着科技的不断进步，碳中和产业的技术水平将不断提升，降低成本，提高效率。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各国政府将出台更多政策措施，鼓励和支持碳中和产业的发展。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随着人们对环保意识的提高，对碳中和产品的需求将不断增加。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碳中和产业的发展趋势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随着碳中和产业的不断发展，将创造更多的就业机会和经济效益。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减少碳排放，改善环境质量，提高人民生活水平。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积极参与全球气候治理，提升国家形象和国际地位。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战略意义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投资碳中和产业的意义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项目投资计划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50" b="100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通过投资碳中和产业项目，推动绿色低碳发展，降低碳排放，实现经济社会的可持续发展。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针对具有市场前景和竞争优势的碳中和产业项目，重点投资于新能源、节能环保、碳捕获与利用等领域。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投资目标与定位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投资策略与方案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采取多元化投资策略，包括股权投资、债权投资、并购重组等，以降低投资风险，提高收益稳定性。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投资方案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制定详细的投资计划，包括投资额度、投资期限、资金来源等，确保投资活动的有序进行。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通过对碳中和产业项目的投资，获取合理的投资回报，实现资本的增值。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对投资项目进行全面的风险评估，包括市场风险、技术风险、政策风险等，制定相应的风险控制措施，确保投资活动的安全。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产业项目分析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产业项目概述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产业项目名称：碳中和产业项目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项目范围：涵盖清洁能源、节能减排、碳捕获和储存等领域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项目目标：实现碳中和，减少温室气体排放，推动可持续发展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项目周期：预计5年时间完成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产业项目市场分析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全球气候变化问题日益严重，各国政府和企业纷纷提出碳中和目标，市场需求不断增长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目前市场尚处于起步阶段，竞争者较少，但未来将面临激烈竞争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预计未来10年内，全球碳中和市场规模将达到数万亿美元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市场前景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随着各国政府加大政策支持力度，市场前景广阔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https://d.book118.com/515301122311011110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2024-09-16T06:30:13.328</cp:lastPrinted>
  <dcterms:created xsi:type="dcterms:W3CDTF">2024-09-15T22:30:13Z</dcterms:created>
  <dcterms:modified xsi:type="dcterms:W3CDTF">2024-09-15T22:30:15Z</dcterms:modified>
</cp:coreProperties>
</file>