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369FB-5306-4CC9-B8EF-6D174F692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C7A89-8F53-4869-88EB-12B2BC9D6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20510-1012-4884-ABF2-E004773D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F4C6A-B594-4B6A-A4BA-ECCD2D4A4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D8DD2-E829-4B2B-946B-1DA3D9825E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6B2116-1EC1-4494-99A4-909DE1C95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7B16E3F-2C29-4123-9492-E75DCDA3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615D2C-B42B-4EC6-BDD7-FD65D790F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9A65CA-271B-432C-A498-8FB0A07A3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6E41F8-1A29-4508-9C00-C5C568318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AA6214-5BDC-44CE-97A4-FEDE5716E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3012432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培训与员工绩效评估的关系研究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培训对员工绩效的影响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员工绩效评估在培训中的作用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培训与员工绩效评估的互动关系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提升培训与员工绩效评估效果的策略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培训对员工绩效的影响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通过培训，员工可以获得新的技能或提高现有技能，从而提高工作效率和绩效。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适应新岗位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458" r="20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减少错误率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培训可以帮助员工适应新的工作岗位或项目，更快地融入团队并做出贡献。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通过培训，员工可以减少工作中出现的错误，从而提高工作质量和绩效。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培训对员工技能提升的影响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培训可以增强员工对公司的认同感和归属感，从而提高工作满意度。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通过培训，公司可以更好地满足员工的发展需求，从而降低员工流失率。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减少员工流失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培训可以帮助员工更好地理解团队合作的重要性，提高团队凝聚力。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提升团队合作意识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培训对员工工作态度的影响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通过培训，员工可以获得更多的职业发展机会和通道。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拓宽职业发展通道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公司通常更倾向于提拔经过培训并具备相关技能的员工。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提高晋升机会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经过培训的员工在市场上更具竞争力，有利于员工的职业发展。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培训对员工职业发展的影响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员工绩效评估在培训中的作用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54" b="285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通过员工绩效评估，企业可以了解员工在工作中存在的不足和问题，从而确定培训需求，制定针对性的培训计划。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根据员工绩效评估的结果，企业可以了解员工需要提升的技能和知识，从而优化培训内容，提高培训的针对性和有效性。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员工绩效评估对培训需求的反馈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优化培训内容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确定培训需求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评估培训效果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通过员工绩效评估，企业可以对培训效果进行评估，了解培训是否真正提高了员工的绩效和能力。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调整培训计划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根据员工绩效评估的结果，企业可以了解培训计划是否有效，并据此进行调整和改进，提高培训质量。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员工绩效评估对培训效果的评估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员工绩效评估对培训改进的指导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提供改进建议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通过员工绩效评估，企业可以了解员工在哪些方面需要改进，并提供针对性的改进建议，帮助员工提高绩效。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促进持续改进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员工绩效评估的结果可以作为企业持续改进的依据，帮助企业不断完善培训计划和提升员工的整体绩效。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https://d.book118.com/515301243233011104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2024-09-14T14:03:16.274</cp:lastPrinted>
  <dcterms:created xsi:type="dcterms:W3CDTF">2024-09-14T06:03:16Z</dcterms:created>
  <dcterms:modified xsi:type="dcterms:W3CDTF">2024-09-14T06:03:18Z</dcterms:modified>
</cp:coreProperties>
</file>