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81F01-3B62-4FD9-AF87-BBECED2C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43B96-69B6-4AB4-8324-7DBC59C5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E5B7F-B09C-49E2-B792-B8B72435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81312-D8A2-4A7B-A3EA-36E2A631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77967-2913-4342-8E6D-B81DC2074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42EAB-A993-4B93-B00F-FA86A18FD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9838F-90C7-4C59-B0E6-E15DD455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E1ECA-1735-4D59-83CB-B490F5A4C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9FE9B-1A4A-4E2C-9CF9-882074E07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32382-EEF8-432A-8FEE-E2519A2A0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0B4F9-87B2-4803-B0A0-D3A68254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133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必修二：人民代表大会国家权力机关\n## 1.人民代表大会制度的基本内容及其地位\n### 1.1人民代表大会制度的含义与特点\n### 1.2人民代表大会制度在国家政治体制中的地位\n### 1.3人民代表大会制度与民主政治建设的关系\n## 2.人民代表大会的职权与工作原则\n### 2.1人民代表大会的职权及其行使方式\n### 2.2人民代表大会的工作原则与工作程序\n### 2.3人民代表大会的监督职能与监督方式\n## 3.人民代表大会的代表选举与组织构成\n### 3.1人民代表大会代表选举的原则与程序\n### 3.2人民代表大会代表的构成与代表性\n### 3.3人民代表大会专门委员会与工作机构\n## 4.人民代表大会在国家决策中的作用\n### 4.1人民代表大会的决策程序与决策方式\n### 4.2人民代表大会在国家重大决策中的作用\n### 4.3人民代表大会在监督决策执行中的作用\n## 5.人民代表大会与人民政府的关系\n### 5.1人民政府的产生与职责\n### 5.2人民代表大会对人民政府的监督与制约\n### 5.3人民政府与人民代表大会的协调与沟通\n## 6.人民代表大会与人民法院、人民检察院的关系\n### 6.1人民法院、人民检察院的产生与职责\n### 6.2人民代表大会对人民法院、人民检察院的监督与制约\n### 6.3人民法院、人民检察院与人民代表大会的协调与沟通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高中政治必修二：人民代表大会国家权力机关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人民代表大会制度的基本内容及其地位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人民代表大会制度是一种政治制度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是我国的根本政治制度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体现了人民民主专政的国家性质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保证国家权力属于人民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人民代表大会制度的特点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以人民代表大会为核心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坚持民主集中制原则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实现了人民民主专政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人民代表大会制度的含义与特点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人民代表大会制度是我国政治体制的核心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保证了国家权力的统一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体现了国家权力的人民性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保证了国家的长治久安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人民代表大会制度在国家政治体制中的重要性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决定了国家权力的运行方式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保证了国家权力的合法性和有效性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体现了国家权力的民主性和公正性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人民代表大会制度在国家政治体制中的地位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人民代表大会制度是民主政治建设的基石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保证了人民行使国家权力的基本途径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体现了人民在国家政治生活中的主体地位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有利于实现政治民主化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人民代表大会制度对民主政治建设的推动作用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促进政治体制改革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提高政治决策的科学性和民主性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保障人民群众的合法权益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人民代表大会制度与民主政治建设的关系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人民代表大会的职权与工作原则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人民代表大会的职权及其行使方式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人民代表大会的职权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选举权和决定权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人民代表大会行使职权的方式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通过制定法律来行使立法权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通过听取和审议工作报告来行使监督权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通过选举和决定国家领导人员来行使选举权和决定权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人民代表大会的工作原则与工作程序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人民代表大会的工作原则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坚持民主集中制原则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保证人民行使国家权力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保持国家权力运行的合法性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人民代表大会的工作程序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预备会议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正式会议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闭会期间的日常工作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人民代表大会的监督职能与监督方式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人民代表大会的监督职能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监督宪法和法律的实施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监督国家行政和审判机关的工作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监督国家计划和预算的执行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人民代表大会的监督方式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听取和审议工作报告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审查和批准计划和预算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质询和询问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视察和检查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人民代表大会的代表选举与组织构成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人民代表大会代表选举的原则与程序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人民代表大会代表选举的原则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人民代表大会代表选举的程序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候选人提名和选举准备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选举投票和计票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选民复查和申诉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人民代表大会代表的构成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工人、农民、知识分子等各方面的代表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少数民族代表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妇女代表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人民代表大会代表的代表性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反映人民的意志和利益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代表人民行使国家权力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参与国家决策和政治生活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人民代表大会代表的构成与代表性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人民代表大会专门委员会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负责研究、审议和拟定有关议案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对国家机关工作进行监督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参与国家重大决策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人民代表大会工作机构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负责人民代表大会的日常事务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为人民代表大会代表提供服务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组织和协调人民代表大会的各项活动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人民代表大会专门委员会与工作机构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https://d.book118.com/515301334311011111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高中政治必修二：人民代表大会国家权力机关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2024-09-17T18:20:26.368</cp:lastPrinted>
  <dcterms:created xsi:type="dcterms:W3CDTF">2024-09-17T10:20:26Z</dcterms:created>
  <dcterms:modified xsi:type="dcterms:W3CDTF">2024-09-17T10:20:28Z</dcterms:modified>
</cp:coreProperties>
</file>