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F03E6A-9598-4A6A-8153-AC0B116C9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990EE-B8ED-4C58-9504-7C51A6F2C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16DB59-F0D3-4870-8553-470AF0191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CD67CF-2D69-49C3-82D1-F4AED0083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8039A6-0F6B-4E2C-A55D-618C6A6059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36A1CB-89CD-4A0D-91A9-22EA3446C5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F15ACE-C0EB-4102-B55A-EC3B960F7E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DE730-B6B1-4925-BD0E-EC744E4E0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7B1F7-8AF1-4BAA-90AD-F0FD81788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08829B-6F3B-4B34-B857-E36AE1CF9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391906-FCE5-428E-8F90-7654AD95E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0314411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alpha val="100000"/>
                </a:schemeClr>
              </a:solidFill>
              <a:latin typeface="Microsoft Yahei"/>
              <a:ea typeface="Microsoft Yahei"/>
              <a:cs typeface="Microsoft Yahei"/>
            </a:endParaRP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2024-01-20</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职业教育专业设置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职业教育专业设置的现状与问题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职业教育专业设置的趋势与挑战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职业教育专业设置的策略与建议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职业教育专业设置的实践与探索</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685" b="46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135" b="2713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适应经济社会发展需求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职业教育专业设置需要紧密结合国家经济社会发展战略和区域产业发展需求，为各行各业培养高素质技术技能人才。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促进教育公平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通过职业教育专业设置，使更多人获得接受高质量职业教育的机会，促进教育公平和社会公正。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推动职业教育改革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专业设置是职业教育改革的重要组成部分，有助于推动职业教育体系、教学内容和教学方法的改革创新。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根据行业需求设置专业，培养具备专业知识和技能的高素质人才，满足社会对不同领域专业人才的需求。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培养专业人才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通过针对性的专业设置和课程安排，提高学生的职业技能和就业竞争力，促进毕业生顺利就业。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提升就业能力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结合区域经济发展特点和需求，设置相关专业，为地方经济发展提供人才支持和智力保障。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服务区域经济发展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职业教育专业设置的目的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职业教育专业设置的现状与问题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专业同质化严重</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许多职业学校和培训机构在设置专业时缺乏市场调研和差异化定位，导致专业同质化现象严重，学生就业竞争激烈。</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新兴专业发展不足</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随着科技的不断进步和产业结构的调整，新兴行业和专业不断涌现，但职业教育在新兴专业的设置和培养上相对滞后。</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专业设置与社会需求脱节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当前职业教育专业设置过于传统，未能及时跟上社会发展和行业变革的步伐，导致培养的人才无法满足市场需求。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教育资源分配不均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优质教育资源在职业教育领域分配不均，导致部分地区和学校专业设置水平较低，难以培养出高素质的技术技能人才。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师资力量薄弱</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职业教育师资队伍建设不足，缺乏具备实践经验和行业背景的优秀教师，影响专业教学质量和人才培养水平。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实践教学环节薄弱</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职业教育实践教学环节相对薄弱，学生缺乏实际操作和解决问题的能力，难以满足企业和市场的需求。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市场调研不足</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职业学校和培训机构在设置专业时缺乏深入的市场调研和分析，无法准确把握市场需求和行业趋势。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校企合作不畅</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职业学校与企业的合作不够紧密，缺乏有效的校企合作机制和平台，难以实现人才培养与市场需求的有效对接。</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教育体制制约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当前教育体制对职业教育重视不足，投入相对较少，导致职业教育发展受限。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职业教育专业设置的趋势与挑战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随着社会和经济的发展，职业教育专业设置越来越多元化，涵盖了更广泛的行业和领域，如新兴技术、绿色经济、现代服务业等。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智能化技术应用</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随着人工智能、大数据等技术的快速发展，职业教育专业设置中智能化技术应用日益普及，提高了教学效率和质量。</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产教融合</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产教融合是职业教育发展的重要趋势，通过与企业合作，实现专业设置与产业需求的紧密结合，提高人才培养的针对性和实用性。</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多元化专业设置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由于职业教育机构众多，教育质量参差不齐，需要加强教育监管和评估，提高整体教育质量。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教育质量参差不齐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随着科技的进步和产业结构的调整，人才需求变化迅速，职业教育专业设置需要不断调整和优化，以适应市场需求。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人才需求变化快</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部分地区和职业领域教育资源不足，难以满足日益增长的职业教育需求，需要加强教育资源的建设和整合。</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教育资源不足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https://d.book118.com/515303144110011120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2024-09-22T18:36:58.259</cp:lastPrinted>
  <dcterms:created xsi:type="dcterms:W3CDTF">2024-09-22T10:36:58Z</dcterms:created>
  <dcterms:modified xsi:type="dcterms:W3CDTF">2024-09-22T10:37:00Z</dcterms:modified>
</cp:coreProperties>
</file>