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6B4051-CF46-4714-93C2-7478D3CBD0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2AAD08-349D-4C08-A290-BF53168069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7C7AC9-35CC-42C7-9AD3-24BC8027FF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F9CDC2-EB1E-4AB5-949C-2B5E77DC95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F21D275-441C-4616-BAED-422F2300DF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38F395F-4D26-43AF-A877-3C49B04759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7075FBD-75BC-4BD8-B7DE-18846F8CDA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919150-C417-4B68-A9E3-2E1F4B9433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AFD18F-B6E7-4B21-A46D-457F063B5F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51B8B4-A6A9-4BFC-986C-58646CAA17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E1B4D0-1655-48E9-97FB-1C1461153D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530321322401111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企业后勤保障工作总结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后勤保障工作概况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物资管理情况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设施维护情况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员工生活服务情况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后勤保障工作优化建议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后勤保障工作是企业日常运营的基础，通过对各项服务的管理和协调，确保企业正常运转。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保障企业运营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提升员工满意度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塑造企业形象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优质的后勤保障服务能够提升员工的工作满意度，增强员工的归属感和忠诚度。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后勤保障工作是企业对外展示形象的重要窗口，高标准的服务质量有助于塑造企业的专业形象。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本次总结涵盖过去一年的后勤保障工作。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时间范围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包括餐饮服务、物业管理、车辆管理、办公用品采购等各方面内容。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工作内容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涉及后勤管理部门、服务供应商及企业员工等相关人员。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参与人员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后勤保障工作概况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工作内容和职责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负责企业各类物资的采购、入库、存储和发放，确保物资供应及时、充足。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对企业内部设施进行定期维护和保养，确保设施正常运转，提高员工工作效率。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负责企业内部环境的清洁和卫生管理，营造整洁、舒适的办公环境。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建立健全企业安全管理制度，加强安全宣传教育，确保员工人身和企业财产安全。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物资管理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设施维护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环境卫生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安全管理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物资供应稳定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设施运转良好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环境卫生改善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安全事故减少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工作成果和亮点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7091" r="17091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通过精细化的物资管理和采购策略，实现了物资供应的稳定性和及时性。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通过定期维护和保养，企业内部设施始终保持良好状态，有效提高了员工工作效率。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加强了对环境卫生的管理，企业内部环境得到了显著改善，提升了企业形象。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通过加强安全管理和宣传教育，企业安全事故发生率明显降低，保障了员工和企业安全。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5958" r="15958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在物资管理过程中，有时存在物资浪费和库存积压现象，需要进一步优化采购计划和库存管理。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物资管理不够精细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设施维护不够及时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环境卫生管理存在死角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安全意识有待提高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有时设施出现故障后未能及时维修，影响了员工正常工作，需要加强对设施维护的监管和调度。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在环境卫生管理中，有时存在一些难以清洁的死角区域，需要加强清洁力度和频次。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部分员工安全意识薄弱，需要进一步加强安全宣传教育和培训。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工作不足和反思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物资管理情况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物资采购和库存管理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采购计划和预算制定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根据企业需求和市场情况，制定合理的物资采购计划和预算，确保采购活动的经济性和有效性。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供应商选择和管理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建立供应商评估机制，对供应商进行定期评估和选择，确保采购物资的质量和交货期。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库存控制和管理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建立科学的库存管理制度，合理设置库存水平，采用先进的库存控制技术和方法，避免物资积压和浪费。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运输方式选择和管理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根据物资特性和运输需求，选择合适的运输方式和运输工具，确保物资在运输过程中的安全和完好。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物资跟踪和监控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建立物资跟踪和监控机制，对物资的运输过程进行实时跟踪和监控，确保物资按时到达。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物资调配计划制定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根据企业需求和物资库存情况，制定合理的物资调配计划，确保物资及时、准确地送达需要部门。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物资调配和运输管理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报废物资处理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对报废的物资进行及时处理和回收，避免对环境造成污染和浪费企业资源。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物资使用登记和管理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建立物资使用登记制度，对物资的使用情况进行详细记录和管理，确保物资的合理使用和节约。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物资维护和保养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定期对物资进行维护和保养，确保物资的完好和延长使用寿命。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物资使用和报废处理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https://d.book118.com/515303213224011113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2024-09-20T11:07:29.460</cp:lastPrinted>
  <dcterms:created xsi:type="dcterms:W3CDTF">2024-09-20T03:07:29Z</dcterms:created>
  <dcterms:modified xsi:type="dcterms:W3CDTF">2024-09-20T03:07:31Z</dcterms:modified>
</cp:coreProperties>
</file>