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ECA2B-BE19-49AA-A3FC-A6A9F5D81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E6374-DE10-497D-9832-25839C187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3BAED-19CD-45D6-8918-1D76E407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F3B33-37B5-4F08-A5EC-6BAD28D18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61CAC-9102-4EFA-AE09-24A80120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8A6769-5310-4EBF-AE22-3CCD5DBE2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BCDFF1-9473-4F02-BB75-F27ABB5A2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75A8F-B6FA-4395-B266-1C9E7F96A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741C4-2CE4-4C5C-A064-3E6EA8AF1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CC641-3B16-4AE5-9F3D-ED6EC3E4B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01191-70CF-4FEE-BBB2-040FF823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10344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环境风险的预防与控制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环境风险的预防措施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环境风险的应对策略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环境风险的监控与管理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环境风险是指由于人类活动对环境造成的不确定性影响，可能引发突发性事件或事故，导致环境破坏、资源损失和人体健康损害等。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环境风险可分为自然灾害风险、环境污染风险、生态破坏风险等。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532" r="95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080" r="180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工业生产过程中产生的废气、废水、废渣等污染物排放，是环境风险的主要来源之一。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交通运输过程中产生的噪音、废气、振动等污染，也是环境风险的来源之一。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农业活动中的化肥、农药使用，以及畜禽养殖等，可能对环境造成污染和破坏。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农业活动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城市建设过程中对自然环境的破坏、城市规划不合理等，也可能引发环境风险。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环境风险的来源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583" r="658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环境风险可能导致生态系统失衡，生物多样性减少，甚至物种灭绝。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生态破坏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资源损失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人体健康损害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社会经济损失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环境风险可能导致自然资源枯竭，影响人类生存和发展。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环境风险可能对人类造成直接或间接的健康损害，包括急性中毒、慢性疾病甚至死亡。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环境风险可能引发巨大的社会经济损失，影响经济发展和社会稳定。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917" r="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根据历史数据和趋势分析，预测未来可能出现的环境风险，为预防和控制提供依据。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识别可能对环境造成危害的风险源和因素，包括自然灾害、工业事故、人为活动等。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制定风险评估标准和指标，对不同风险源进行评估和分类，确定风险等级。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预警系统建立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建立完善的环境风险预警系统，包括监测、数据采集、传输和分析等环节。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预警级别划分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根据风险评估结果，将预警级别划分为低、中、高三个等级，分别采取相应的应对措施。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预警信息发布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通过多种渠道及时发布预警信息，提醒相关人员采取防范措施，保障公众安全。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在环境风险的预防和控制中，应注重预防为主的原则，采取有效的预防措施降低风险的发生概率。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根据风险等级，实行分级管理，对高风险区域或行业加强监管和防控力度。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采取多种手段综合治理环境风险，包括政策、技术、经济等手段，形成有效的防控体系。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利用先进的环境监测技术，实时监测环境质量、污染物排放等数据，及时发现异常情况。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67" b="11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针对不同类型的环境风险，研发和应用应急处置技术，提高应对突发事件的处置能力。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推广和应用风险控制技术，降低环境风险的产生和影响程度，保障生态安全和人体健康。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风险防范技术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环境风险的应对策略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针对可能出现的环境风险，制定详细的应急预案，包括预警系统、应急响应程序、救援措施等。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67" r="15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对应急预案进行定期演练，以提高应对环境风险的快速反应能力和协调作战能力。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加强相关人员的培训和教育，提高其对环境风险的认识和应对能力。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https://d.book118.com/515310344214011042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2024-09-03T22:02:56.750</cp:lastPrinted>
  <dcterms:created xsi:type="dcterms:W3CDTF">2024-09-03T14:02:56Z</dcterms:created>
  <dcterms:modified xsi:type="dcterms:W3CDTF">2024-09-03T14:02:58Z</dcterms:modified>
</cp:coreProperties>
</file>